
<file path=[Content_Types].xml><?xml version="1.0" encoding="utf-8"?>
<Types xmlns="http://schemas.openxmlformats.org/package/2006/content-types">
  <Default Extension="jfif"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4" r:id="rId3"/>
    <p:sldId id="295" r:id="rId4"/>
    <p:sldId id="275" r:id="rId5"/>
    <p:sldId id="290" r:id="rId6"/>
    <p:sldId id="289" r:id="rId7"/>
    <p:sldId id="274" r:id="rId8"/>
    <p:sldId id="266" r:id="rId9"/>
    <p:sldId id="270" r:id="rId10"/>
    <p:sldId id="263" r:id="rId11"/>
    <p:sldId id="286" r:id="rId12"/>
    <p:sldId id="288" r:id="rId13"/>
    <p:sldId id="287" r:id="rId14"/>
    <p:sldId id="276" r:id="rId15"/>
    <p:sldId id="268" r:id="rId16"/>
    <p:sldId id="291" r:id="rId17"/>
    <p:sldId id="293" r:id="rId18"/>
    <p:sldId id="292" r:id="rId19"/>
    <p:sldId id="294" r:id="rId20"/>
    <p:sldId id="273" r:id="rId21"/>
    <p:sldId id="272" r:id="rId22"/>
    <p:sldId id="277" r:id="rId23"/>
    <p:sldId id="281" r:id="rId24"/>
    <p:sldId id="282" r:id="rId25"/>
    <p:sldId id="283"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9" d="100"/>
          <a:sy n="119" d="100"/>
        </p:scale>
        <p:origin x="132" y="198"/>
      </p:cViewPr>
      <p:guideLst/>
    </p:cSldViewPr>
  </p:slideViewPr>
  <p:notesTextViewPr>
    <p:cViewPr>
      <p:scale>
        <a:sx n="1" d="1"/>
        <a:sy n="1" d="1"/>
      </p:scale>
      <p:origin x="0" y="0"/>
    </p:cViewPr>
  </p:notesTextViewPr>
  <p:sorterViewPr>
    <p:cViewPr>
      <p:scale>
        <a:sx n="100" d="100"/>
        <a:sy n="100" d="100"/>
      </p:scale>
      <p:origin x="0" y="-195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_rels/data12.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image" Target="../media/image13.jpg"/></Relationships>
</file>

<file path=ppt/diagrams/_rels/data1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8.jpg"/><Relationship Id="rId1" Type="http://schemas.openxmlformats.org/officeDocument/2006/relationships/hyperlink" Target="https://de.wikipedia.org/wiki/Sorgfalt" TargetMode="External"/><Relationship Id="rId5" Type="http://schemas.openxmlformats.org/officeDocument/2006/relationships/image" Target="../media/image6.jpg"/><Relationship Id="rId4" Type="http://schemas.openxmlformats.org/officeDocument/2006/relationships/image" Target="../media/image16.png"/></Relationships>
</file>

<file path=ppt/diagrams/_rels/data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image" Target="../media/image6.jpg"/></Relationships>
</file>

<file path=ppt/diagrams/_rels/data8.xml.rels><?xml version="1.0" encoding="UTF-8" standalone="yes"?>
<Relationships xmlns="http://schemas.openxmlformats.org/package/2006/relationships"><Relationship Id="rId3" Type="http://schemas.openxmlformats.org/officeDocument/2006/relationships/image" Target="../media/image12.jfif"/><Relationship Id="rId2" Type="http://schemas.openxmlformats.org/officeDocument/2006/relationships/image" Target="../media/image11.jfif"/><Relationship Id="rId1" Type="http://schemas.openxmlformats.org/officeDocument/2006/relationships/image" Target="../media/image10.jfif"/></Relationships>
</file>

<file path=ppt/diagrams/_rels/drawing12.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image" Target="../media/image13.jpg"/></Relationships>
</file>

<file path=ppt/diagrams/_rels/drawing1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8.jpg"/><Relationship Id="rId1" Type="http://schemas.openxmlformats.org/officeDocument/2006/relationships/hyperlink" Target="https://de.wikipedia.org/wiki/Sorgfalt" TargetMode="External"/><Relationship Id="rId5" Type="http://schemas.openxmlformats.org/officeDocument/2006/relationships/image" Target="../media/image6.jpg"/><Relationship Id="rId4" Type="http://schemas.openxmlformats.org/officeDocument/2006/relationships/image" Target="../media/image16.png"/></Relationships>
</file>

<file path=ppt/diagrams/_rels/drawing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image" Target="../media/image6.jpg"/></Relationships>
</file>

<file path=ppt/diagrams/_rels/drawing8.xml.rels><?xml version="1.0" encoding="UTF-8" standalone="yes"?>
<Relationships xmlns="http://schemas.openxmlformats.org/package/2006/relationships"><Relationship Id="rId3" Type="http://schemas.openxmlformats.org/officeDocument/2006/relationships/image" Target="../media/image12.jfif"/><Relationship Id="rId2" Type="http://schemas.openxmlformats.org/officeDocument/2006/relationships/image" Target="../media/image11.jfif"/><Relationship Id="rId1" Type="http://schemas.openxmlformats.org/officeDocument/2006/relationships/image" Target="../media/image10.jfif"/></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02C8128-201B-4465-A5B4-AC44E75CB822}" type="doc">
      <dgm:prSet loTypeId="urn:microsoft.com/office/officeart/2005/8/layout/hList1" loCatId="list" qsTypeId="urn:microsoft.com/office/officeart/2005/8/quickstyle/simple1" qsCatId="simple" csTypeId="urn:microsoft.com/office/officeart/2005/8/colors/accent1_2" csCatId="accent1"/>
      <dgm:spPr/>
      <dgm:t>
        <a:bodyPr/>
        <a:lstStyle/>
        <a:p>
          <a:endParaRPr lang="de-DE"/>
        </a:p>
      </dgm:t>
    </dgm:pt>
    <dgm:pt modelId="{B7678951-2F9E-4CDE-B8D4-7EBBBCD46289}">
      <dgm:prSet/>
      <dgm:spPr/>
      <dgm:t>
        <a:bodyPr/>
        <a:lstStyle/>
        <a:p>
          <a:r>
            <a:rPr lang="de-DE"/>
            <a:t>Haftung gegenüber dem Verein</a:t>
          </a:r>
        </a:p>
      </dgm:t>
    </dgm:pt>
    <dgm:pt modelId="{EF518C37-773D-4D77-8863-6D4B30AB18EA}" type="parTrans" cxnId="{0A25C52E-8D1C-4CB3-A4F6-51F983949151}">
      <dgm:prSet/>
      <dgm:spPr/>
      <dgm:t>
        <a:bodyPr/>
        <a:lstStyle/>
        <a:p>
          <a:endParaRPr lang="de-DE"/>
        </a:p>
      </dgm:t>
    </dgm:pt>
    <dgm:pt modelId="{51951BA0-E10D-444A-A12A-C7A295E82642}" type="sibTrans" cxnId="{0A25C52E-8D1C-4CB3-A4F6-51F983949151}">
      <dgm:prSet/>
      <dgm:spPr/>
      <dgm:t>
        <a:bodyPr/>
        <a:lstStyle/>
        <a:p>
          <a:endParaRPr lang="de-DE"/>
        </a:p>
      </dgm:t>
    </dgm:pt>
    <dgm:pt modelId="{070EBE01-BB82-4560-B82B-B95A1326A3D6}">
      <dgm:prSet/>
      <dgm:spPr/>
      <dgm:t>
        <a:bodyPr/>
        <a:lstStyle/>
        <a:p>
          <a:r>
            <a:rPr lang="de-DE"/>
            <a:t>Bei Pflichtverletzung des Vorstandes gegenüber dem Verein</a:t>
          </a:r>
        </a:p>
      </dgm:t>
    </dgm:pt>
    <dgm:pt modelId="{1A29F945-DF5A-43F4-827E-8BDD5F65A5FA}" type="parTrans" cxnId="{3BED498C-BE4A-4F94-A5DE-710CBCEF1D55}">
      <dgm:prSet/>
      <dgm:spPr/>
      <dgm:t>
        <a:bodyPr/>
        <a:lstStyle/>
        <a:p>
          <a:endParaRPr lang="de-DE"/>
        </a:p>
      </dgm:t>
    </dgm:pt>
    <dgm:pt modelId="{0E5E7668-8478-4E8B-A057-E8C7D30C19C0}" type="sibTrans" cxnId="{3BED498C-BE4A-4F94-A5DE-710CBCEF1D55}">
      <dgm:prSet/>
      <dgm:spPr/>
      <dgm:t>
        <a:bodyPr/>
        <a:lstStyle/>
        <a:p>
          <a:endParaRPr lang="de-DE"/>
        </a:p>
      </dgm:t>
    </dgm:pt>
    <dgm:pt modelId="{6E1F2BB7-E018-4F3D-B916-6D76FAE2CEBA}">
      <dgm:prSet/>
      <dgm:spPr/>
      <dgm:t>
        <a:bodyPr/>
        <a:lstStyle/>
        <a:p>
          <a:r>
            <a:rPr lang="de-DE"/>
            <a:t>Haftung gegenüber Dritten</a:t>
          </a:r>
        </a:p>
      </dgm:t>
    </dgm:pt>
    <dgm:pt modelId="{634AC9FD-3297-43CE-9902-D38856F0DA60}" type="parTrans" cxnId="{64039BBA-DE15-4533-90E5-4B1F3324D6A7}">
      <dgm:prSet/>
      <dgm:spPr/>
      <dgm:t>
        <a:bodyPr/>
        <a:lstStyle/>
        <a:p>
          <a:endParaRPr lang="de-DE"/>
        </a:p>
      </dgm:t>
    </dgm:pt>
    <dgm:pt modelId="{842C88CA-C751-4015-91DD-E3E0A7E5ADEB}" type="sibTrans" cxnId="{64039BBA-DE15-4533-90E5-4B1F3324D6A7}">
      <dgm:prSet/>
      <dgm:spPr/>
      <dgm:t>
        <a:bodyPr/>
        <a:lstStyle/>
        <a:p>
          <a:endParaRPr lang="de-DE"/>
        </a:p>
      </dgm:t>
    </dgm:pt>
    <dgm:pt modelId="{8338F2EB-45C3-4517-AFF9-EA657109AC93}">
      <dgm:prSet/>
      <dgm:spPr/>
      <dgm:t>
        <a:bodyPr/>
        <a:lstStyle/>
        <a:p>
          <a:r>
            <a:rPr lang="de-DE"/>
            <a:t>Bei der Verletzung von Pflichten des Vereins gegenüber Dritten</a:t>
          </a:r>
        </a:p>
      </dgm:t>
    </dgm:pt>
    <dgm:pt modelId="{EF3F96D5-AE21-4BAB-AEC6-38637D18DBAA}" type="parTrans" cxnId="{FE47A794-9CDD-4FA8-9A6B-04C227CFDEA6}">
      <dgm:prSet/>
      <dgm:spPr/>
      <dgm:t>
        <a:bodyPr/>
        <a:lstStyle/>
        <a:p>
          <a:endParaRPr lang="de-DE"/>
        </a:p>
      </dgm:t>
    </dgm:pt>
    <dgm:pt modelId="{CF83DBD5-AA05-495C-91CC-891D9C2BB14D}" type="sibTrans" cxnId="{FE47A794-9CDD-4FA8-9A6B-04C227CFDEA6}">
      <dgm:prSet/>
      <dgm:spPr/>
      <dgm:t>
        <a:bodyPr/>
        <a:lstStyle/>
        <a:p>
          <a:endParaRPr lang="de-DE"/>
        </a:p>
      </dgm:t>
    </dgm:pt>
    <dgm:pt modelId="{B9A09236-C267-40C9-BC72-D7006E004E73}" type="pres">
      <dgm:prSet presAssocID="{B02C8128-201B-4465-A5B4-AC44E75CB822}" presName="Name0" presStyleCnt="0">
        <dgm:presLayoutVars>
          <dgm:dir/>
          <dgm:animLvl val="lvl"/>
          <dgm:resizeHandles val="exact"/>
        </dgm:presLayoutVars>
      </dgm:prSet>
      <dgm:spPr/>
    </dgm:pt>
    <dgm:pt modelId="{0CEBB42F-A99F-4589-9134-7F74DB081D8E}" type="pres">
      <dgm:prSet presAssocID="{B7678951-2F9E-4CDE-B8D4-7EBBBCD46289}" presName="composite" presStyleCnt="0"/>
      <dgm:spPr/>
    </dgm:pt>
    <dgm:pt modelId="{C2ED7377-150A-4323-B683-4614466D769C}" type="pres">
      <dgm:prSet presAssocID="{B7678951-2F9E-4CDE-B8D4-7EBBBCD46289}" presName="parTx" presStyleLbl="alignNode1" presStyleIdx="0" presStyleCnt="2">
        <dgm:presLayoutVars>
          <dgm:chMax val="0"/>
          <dgm:chPref val="0"/>
          <dgm:bulletEnabled val="1"/>
        </dgm:presLayoutVars>
      </dgm:prSet>
      <dgm:spPr/>
    </dgm:pt>
    <dgm:pt modelId="{CA91BC81-B084-4D18-BF91-14E790B217D4}" type="pres">
      <dgm:prSet presAssocID="{B7678951-2F9E-4CDE-B8D4-7EBBBCD46289}" presName="desTx" presStyleLbl="alignAccFollowNode1" presStyleIdx="0" presStyleCnt="2">
        <dgm:presLayoutVars>
          <dgm:bulletEnabled val="1"/>
        </dgm:presLayoutVars>
      </dgm:prSet>
      <dgm:spPr/>
    </dgm:pt>
    <dgm:pt modelId="{640A8CA8-C23E-4EE4-8B67-68E231112CC0}" type="pres">
      <dgm:prSet presAssocID="{51951BA0-E10D-444A-A12A-C7A295E82642}" presName="space" presStyleCnt="0"/>
      <dgm:spPr/>
    </dgm:pt>
    <dgm:pt modelId="{EDE0179C-D6C8-439C-97D1-83BDC08DE81D}" type="pres">
      <dgm:prSet presAssocID="{6E1F2BB7-E018-4F3D-B916-6D76FAE2CEBA}" presName="composite" presStyleCnt="0"/>
      <dgm:spPr/>
    </dgm:pt>
    <dgm:pt modelId="{024ACE50-FE31-4688-B66F-FDEE1DCAA07F}" type="pres">
      <dgm:prSet presAssocID="{6E1F2BB7-E018-4F3D-B916-6D76FAE2CEBA}" presName="parTx" presStyleLbl="alignNode1" presStyleIdx="1" presStyleCnt="2">
        <dgm:presLayoutVars>
          <dgm:chMax val="0"/>
          <dgm:chPref val="0"/>
          <dgm:bulletEnabled val="1"/>
        </dgm:presLayoutVars>
      </dgm:prSet>
      <dgm:spPr/>
    </dgm:pt>
    <dgm:pt modelId="{B3FFCD5F-CC92-41AD-B3A3-49C6AF2BAAB6}" type="pres">
      <dgm:prSet presAssocID="{6E1F2BB7-E018-4F3D-B916-6D76FAE2CEBA}" presName="desTx" presStyleLbl="alignAccFollowNode1" presStyleIdx="1" presStyleCnt="2">
        <dgm:presLayoutVars>
          <dgm:bulletEnabled val="1"/>
        </dgm:presLayoutVars>
      </dgm:prSet>
      <dgm:spPr/>
    </dgm:pt>
  </dgm:ptLst>
  <dgm:cxnLst>
    <dgm:cxn modelId="{DABEDC28-524C-49B0-BD2E-4CBC9E4554A1}" type="presOf" srcId="{6E1F2BB7-E018-4F3D-B916-6D76FAE2CEBA}" destId="{024ACE50-FE31-4688-B66F-FDEE1DCAA07F}" srcOrd="0" destOrd="0" presId="urn:microsoft.com/office/officeart/2005/8/layout/hList1"/>
    <dgm:cxn modelId="{0A25C52E-8D1C-4CB3-A4F6-51F983949151}" srcId="{B02C8128-201B-4465-A5B4-AC44E75CB822}" destId="{B7678951-2F9E-4CDE-B8D4-7EBBBCD46289}" srcOrd="0" destOrd="0" parTransId="{EF518C37-773D-4D77-8863-6D4B30AB18EA}" sibTransId="{51951BA0-E10D-444A-A12A-C7A295E82642}"/>
    <dgm:cxn modelId="{3BED498C-BE4A-4F94-A5DE-710CBCEF1D55}" srcId="{B7678951-2F9E-4CDE-B8D4-7EBBBCD46289}" destId="{070EBE01-BB82-4560-B82B-B95A1326A3D6}" srcOrd="0" destOrd="0" parTransId="{1A29F945-DF5A-43F4-827E-8BDD5F65A5FA}" sibTransId="{0E5E7668-8478-4E8B-A057-E8C7D30C19C0}"/>
    <dgm:cxn modelId="{57046191-D522-40DF-972F-E0CFB4F9CFF1}" type="presOf" srcId="{B02C8128-201B-4465-A5B4-AC44E75CB822}" destId="{B9A09236-C267-40C9-BC72-D7006E004E73}" srcOrd="0" destOrd="0" presId="urn:microsoft.com/office/officeart/2005/8/layout/hList1"/>
    <dgm:cxn modelId="{FE47A794-9CDD-4FA8-9A6B-04C227CFDEA6}" srcId="{6E1F2BB7-E018-4F3D-B916-6D76FAE2CEBA}" destId="{8338F2EB-45C3-4517-AFF9-EA657109AC93}" srcOrd="0" destOrd="0" parTransId="{EF3F96D5-AE21-4BAB-AEC6-38637D18DBAA}" sibTransId="{CF83DBD5-AA05-495C-91CC-891D9C2BB14D}"/>
    <dgm:cxn modelId="{93617296-B764-467B-A4B2-F386086538B1}" type="presOf" srcId="{8338F2EB-45C3-4517-AFF9-EA657109AC93}" destId="{B3FFCD5F-CC92-41AD-B3A3-49C6AF2BAAB6}" srcOrd="0" destOrd="0" presId="urn:microsoft.com/office/officeart/2005/8/layout/hList1"/>
    <dgm:cxn modelId="{64039BBA-DE15-4533-90E5-4B1F3324D6A7}" srcId="{B02C8128-201B-4465-A5B4-AC44E75CB822}" destId="{6E1F2BB7-E018-4F3D-B916-6D76FAE2CEBA}" srcOrd="1" destOrd="0" parTransId="{634AC9FD-3297-43CE-9902-D38856F0DA60}" sibTransId="{842C88CA-C751-4015-91DD-E3E0A7E5ADEB}"/>
    <dgm:cxn modelId="{836E22DC-A6E4-4217-B027-8880A733446B}" type="presOf" srcId="{070EBE01-BB82-4560-B82B-B95A1326A3D6}" destId="{CA91BC81-B084-4D18-BF91-14E790B217D4}" srcOrd="0" destOrd="0" presId="urn:microsoft.com/office/officeart/2005/8/layout/hList1"/>
    <dgm:cxn modelId="{2F578DF5-3321-451A-85F7-B7C73343521C}" type="presOf" srcId="{B7678951-2F9E-4CDE-B8D4-7EBBBCD46289}" destId="{C2ED7377-150A-4323-B683-4614466D769C}" srcOrd="0" destOrd="0" presId="urn:microsoft.com/office/officeart/2005/8/layout/hList1"/>
    <dgm:cxn modelId="{80015338-E56D-4473-BFA8-BF70D6073223}" type="presParOf" srcId="{B9A09236-C267-40C9-BC72-D7006E004E73}" destId="{0CEBB42F-A99F-4589-9134-7F74DB081D8E}" srcOrd="0" destOrd="0" presId="urn:microsoft.com/office/officeart/2005/8/layout/hList1"/>
    <dgm:cxn modelId="{5E76177C-3EE3-4F64-B5CF-E6E37116A5D2}" type="presParOf" srcId="{0CEBB42F-A99F-4589-9134-7F74DB081D8E}" destId="{C2ED7377-150A-4323-B683-4614466D769C}" srcOrd="0" destOrd="0" presId="urn:microsoft.com/office/officeart/2005/8/layout/hList1"/>
    <dgm:cxn modelId="{C17D111C-EE5F-4505-B4BC-799E26B33928}" type="presParOf" srcId="{0CEBB42F-A99F-4589-9134-7F74DB081D8E}" destId="{CA91BC81-B084-4D18-BF91-14E790B217D4}" srcOrd="1" destOrd="0" presId="urn:microsoft.com/office/officeart/2005/8/layout/hList1"/>
    <dgm:cxn modelId="{CBBED55F-96AD-4E66-BC2A-005AC4FEB534}" type="presParOf" srcId="{B9A09236-C267-40C9-BC72-D7006E004E73}" destId="{640A8CA8-C23E-4EE4-8B67-68E231112CC0}" srcOrd="1" destOrd="0" presId="urn:microsoft.com/office/officeart/2005/8/layout/hList1"/>
    <dgm:cxn modelId="{FF63F307-648E-4C50-AA3E-107D12C882FF}" type="presParOf" srcId="{B9A09236-C267-40C9-BC72-D7006E004E73}" destId="{EDE0179C-D6C8-439C-97D1-83BDC08DE81D}" srcOrd="2" destOrd="0" presId="urn:microsoft.com/office/officeart/2005/8/layout/hList1"/>
    <dgm:cxn modelId="{24A86B0D-B44B-43F4-AFC7-8A0863C3C37B}" type="presParOf" srcId="{EDE0179C-D6C8-439C-97D1-83BDC08DE81D}" destId="{024ACE50-FE31-4688-B66F-FDEE1DCAA07F}" srcOrd="0" destOrd="0" presId="urn:microsoft.com/office/officeart/2005/8/layout/hList1"/>
    <dgm:cxn modelId="{2D846D34-E12B-4319-B3CD-6B5398D3C8AE}" type="presParOf" srcId="{EDE0179C-D6C8-439C-97D1-83BDC08DE81D}" destId="{B3FFCD5F-CC92-41AD-B3A3-49C6AF2BAAB6}"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6B180DB-E451-4592-BD53-A5F0BF8A8D0E}"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de-DE"/>
        </a:p>
      </dgm:t>
    </dgm:pt>
    <dgm:pt modelId="{B489EDE5-4929-42F3-9139-47FAC23AC1E8}">
      <dgm:prSet/>
      <dgm:spPr/>
      <dgm:t>
        <a:bodyPr/>
        <a:lstStyle/>
        <a:p>
          <a:r>
            <a:rPr lang="de-DE" u="sng"/>
            <a:t>Untreue mit eigenem Vorteil</a:t>
          </a:r>
          <a:endParaRPr lang="de-DE"/>
        </a:p>
      </dgm:t>
    </dgm:pt>
    <dgm:pt modelId="{615A0CAA-9F4E-4043-9336-7653ADA35A28}" type="parTrans" cxnId="{4F86A4CA-D48F-4850-8655-6BD0F5D11BB3}">
      <dgm:prSet/>
      <dgm:spPr/>
      <dgm:t>
        <a:bodyPr/>
        <a:lstStyle/>
        <a:p>
          <a:endParaRPr lang="de-DE"/>
        </a:p>
      </dgm:t>
    </dgm:pt>
    <dgm:pt modelId="{31277C90-2555-4E06-8DCF-78C9D0024E87}" type="sibTrans" cxnId="{4F86A4CA-D48F-4850-8655-6BD0F5D11BB3}">
      <dgm:prSet/>
      <dgm:spPr/>
      <dgm:t>
        <a:bodyPr/>
        <a:lstStyle/>
        <a:p>
          <a:endParaRPr lang="de-DE"/>
        </a:p>
      </dgm:t>
    </dgm:pt>
    <dgm:pt modelId="{C10B8DB4-A909-4781-920B-BE71D4A70389}">
      <dgm:prSet/>
      <dgm:spPr/>
      <dgm:t>
        <a:bodyPr/>
        <a:lstStyle/>
        <a:p>
          <a:r>
            <a:rPr lang="de-DE"/>
            <a:t>Der Vorstand zahlt sich Vergütungen aus, obwohl er laut Satzung ehrenamtlich tätig ist.</a:t>
          </a:r>
        </a:p>
      </dgm:t>
    </dgm:pt>
    <dgm:pt modelId="{949867D0-0110-476F-A176-F2426458A4D3}" type="parTrans" cxnId="{9B3C0710-4CB7-4776-998C-B189B7A7FE85}">
      <dgm:prSet/>
      <dgm:spPr/>
      <dgm:t>
        <a:bodyPr/>
        <a:lstStyle/>
        <a:p>
          <a:endParaRPr lang="de-DE"/>
        </a:p>
      </dgm:t>
    </dgm:pt>
    <dgm:pt modelId="{8CA1B9C9-7B46-4A75-801E-B6FE35B29511}" type="sibTrans" cxnId="{9B3C0710-4CB7-4776-998C-B189B7A7FE85}">
      <dgm:prSet/>
      <dgm:spPr/>
      <dgm:t>
        <a:bodyPr/>
        <a:lstStyle/>
        <a:p>
          <a:endParaRPr lang="de-DE"/>
        </a:p>
      </dgm:t>
    </dgm:pt>
    <dgm:pt modelId="{163381C5-53F4-4B1C-9B11-98396F8A4104}">
      <dgm:prSet/>
      <dgm:spPr/>
      <dgm:t>
        <a:bodyPr/>
        <a:lstStyle/>
        <a:p>
          <a:r>
            <a:rPr lang="de-DE"/>
            <a:t>Der Vorstand zahlt sich für Tätigkeiten für den Verein ein deutlich überhöhtes Honorar.</a:t>
          </a:r>
        </a:p>
      </dgm:t>
    </dgm:pt>
    <dgm:pt modelId="{1E87442A-D56A-4068-92BC-C12C68E478E1}" type="parTrans" cxnId="{AAA01A36-4C22-486B-872E-993E558FA435}">
      <dgm:prSet/>
      <dgm:spPr/>
      <dgm:t>
        <a:bodyPr/>
        <a:lstStyle/>
        <a:p>
          <a:endParaRPr lang="de-DE"/>
        </a:p>
      </dgm:t>
    </dgm:pt>
    <dgm:pt modelId="{FFB3CB7E-DE75-4561-8B35-D2D97A0AD43A}" type="sibTrans" cxnId="{AAA01A36-4C22-486B-872E-993E558FA435}">
      <dgm:prSet/>
      <dgm:spPr/>
      <dgm:t>
        <a:bodyPr/>
        <a:lstStyle/>
        <a:p>
          <a:endParaRPr lang="de-DE"/>
        </a:p>
      </dgm:t>
    </dgm:pt>
    <dgm:pt modelId="{9885A260-F8E1-44DC-8A25-A8953B0CADFE}">
      <dgm:prSet/>
      <dgm:spPr/>
      <dgm:t>
        <a:bodyPr/>
        <a:lstStyle/>
        <a:p>
          <a:r>
            <a:rPr lang="de-DE"/>
            <a:t>Der Schatzmeister eines Vereins entnimmt Mittel aus der Kasse für private Einkäufe.</a:t>
          </a:r>
        </a:p>
      </dgm:t>
    </dgm:pt>
    <dgm:pt modelId="{59EEB00C-8BA1-46F8-97CF-D36B4335BFD7}" type="parTrans" cxnId="{45D860D5-9B4D-4086-B611-C2C5C3A6F35E}">
      <dgm:prSet/>
      <dgm:spPr/>
      <dgm:t>
        <a:bodyPr/>
        <a:lstStyle/>
        <a:p>
          <a:endParaRPr lang="de-DE"/>
        </a:p>
      </dgm:t>
    </dgm:pt>
    <dgm:pt modelId="{2A0482E8-724D-4ABF-9059-6609629055C1}" type="sibTrans" cxnId="{45D860D5-9B4D-4086-B611-C2C5C3A6F35E}">
      <dgm:prSet/>
      <dgm:spPr/>
      <dgm:t>
        <a:bodyPr/>
        <a:lstStyle/>
        <a:p>
          <a:endParaRPr lang="de-DE"/>
        </a:p>
      </dgm:t>
    </dgm:pt>
    <dgm:pt modelId="{B7364894-939A-490B-90CD-AAC24F0FA6EB}" type="pres">
      <dgm:prSet presAssocID="{C6B180DB-E451-4592-BD53-A5F0BF8A8D0E}" presName="Name0" presStyleCnt="0">
        <dgm:presLayoutVars>
          <dgm:dir/>
          <dgm:animLvl val="lvl"/>
          <dgm:resizeHandles val="exact"/>
        </dgm:presLayoutVars>
      </dgm:prSet>
      <dgm:spPr/>
    </dgm:pt>
    <dgm:pt modelId="{934F9FB2-46DC-4BB6-9E0D-1DD68EA342DE}" type="pres">
      <dgm:prSet presAssocID="{B489EDE5-4929-42F3-9139-47FAC23AC1E8}" presName="linNode" presStyleCnt="0"/>
      <dgm:spPr/>
    </dgm:pt>
    <dgm:pt modelId="{553174DC-2C58-43C7-BBB5-C1DA249DD457}" type="pres">
      <dgm:prSet presAssocID="{B489EDE5-4929-42F3-9139-47FAC23AC1E8}" presName="parentText" presStyleLbl="node1" presStyleIdx="0" presStyleCnt="1">
        <dgm:presLayoutVars>
          <dgm:chMax val="1"/>
          <dgm:bulletEnabled val="1"/>
        </dgm:presLayoutVars>
      </dgm:prSet>
      <dgm:spPr/>
    </dgm:pt>
    <dgm:pt modelId="{1E4709C4-8041-4288-B40A-6F5E337B34D4}" type="pres">
      <dgm:prSet presAssocID="{B489EDE5-4929-42F3-9139-47FAC23AC1E8}" presName="descendantText" presStyleLbl="alignAccFollowNode1" presStyleIdx="0" presStyleCnt="1">
        <dgm:presLayoutVars>
          <dgm:bulletEnabled val="1"/>
        </dgm:presLayoutVars>
      </dgm:prSet>
      <dgm:spPr/>
    </dgm:pt>
  </dgm:ptLst>
  <dgm:cxnLst>
    <dgm:cxn modelId="{A364A10C-76C1-4513-BBFF-8F83A99714F1}" type="presOf" srcId="{B489EDE5-4929-42F3-9139-47FAC23AC1E8}" destId="{553174DC-2C58-43C7-BBB5-C1DA249DD457}" srcOrd="0" destOrd="0" presId="urn:microsoft.com/office/officeart/2005/8/layout/vList5"/>
    <dgm:cxn modelId="{9B3C0710-4CB7-4776-998C-B189B7A7FE85}" srcId="{B489EDE5-4929-42F3-9139-47FAC23AC1E8}" destId="{C10B8DB4-A909-4781-920B-BE71D4A70389}" srcOrd="0" destOrd="0" parTransId="{949867D0-0110-476F-A176-F2426458A4D3}" sibTransId="{8CA1B9C9-7B46-4A75-801E-B6FE35B29511}"/>
    <dgm:cxn modelId="{729C2820-57AC-4F20-9EF0-A5CCBC1D166D}" type="presOf" srcId="{9885A260-F8E1-44DC-8A25-A8953B0CADFE}" destId="{1E4709C4-8041-4288-B40A-6F5E337B34D4}" srcOrd="0" destOrd="2" presId="urn:microsoft.com/office/officeart/2005/8/layout/vList5"/>
    <dgm:cxn modelId="{AAA01A36-4C22-486B-872E-993E558FA435}" srcId="{B489EDE5-4929-42F3-9139-47FAC23AC1E8}" destId="{163381C5-53F4-4B1C-9B11-98396F8A4104}" srcOrd="1" destOrd="0" parTransId="{1E87442A-D56A-4068-92BC-C12C68E478E1}" sibTransId="{FFB3CB7E-DE75-4561-8B35-D2D97A0AD43A}"/>
    <dgm:cxn modelId="{B6EE4F37-A225-4CDD-AFE0-7FD4C6500517}" type="presOf" srcId="{C6B180DB-E451-4592-BD53-A5F0BF8A8D0E}" destId="{B7364894-939A-490B-90CD-AAC24F0FA6EB}" srcOrd="0" destOrd="0" presId="urn:microsoft.com/office/officeart/2005/8/layout/vList5"/>
    <dgm:cxn modelId="{AAA71985-6DE8-4909-88FF-E5E80BD164F3}" type="presOf" srcId="{C10B8DB4-A909-4781-920B-BE71D4A70389}" destId="{1E4709C4-8041-4288-B40A-6F5E337B34D4}" srcOrd="0" destOrd="0" presId="urn:microsoft.com/office/officeart/2005/8/layout/vList5"/>
    <dgm:cxn modelId="{F366D4C4-8CFD-4444-8FF3-53CD2C549101}" type="presOf" srcId="{163381C5-53F4-4B1C-9B11-98396F8A4104}" destId="{1E4709C4-8041-4288-B40A-6F5E337B34D4}" srcOrd="0" destOrd="1" presId="urn:microsoft.com/office/officeart/2005/8/layout/vList5"/>
    <dgm:cxn modelId="{4F86A4CA-D48F-4850-8655-6BD0F5D11BB3}" srcId="{C6B180DB-E451-4592-BD53-A5F0BF8A8D0E}" destId="{B489EDE5-4929-42F3-9139-47FAC23AC1E8}" srcOrd="0" destOrd="0" parTransId="{615A0CAA-9F4E-4043-9336-7653ADA35A28}" sibTransId="{31277C90-2555-4E06-8DCF-78C9D0024E87}"/>
    <dgm:cxn modelId="{45D860D5-9B4D-4086-B611-C2C5C3A6F35E}" srcId="{B489EDE5-4929-42F3-9139-47FAC23AC1E8}" destId="{9885A260-F8E1-44DC-8A25-A8953B0CADFE}" srcOrd="2" destOrd="0" parTransId="{59EEB00C-8BA1-46F8-97CF-D36B4335BFD7}" sibTransId="{2A0482E8-724D-4ABF-9059-6609629055C1}"/>
    <dgm:cxn modelId="{65EE463B-B5D3-4ECB-BD55-C7CBD04B5754}" type="presParOf" srcId="{B7364894-939A-490B-90CD-AAC24F0FA6EB}" destId="{934F9FB2-46DC-4BB6-9E0D-1DD68EA342DE}" srcOrd="0" destOrd="0" presId="urn:microsoft.com/office/officeart/2005/8/layout/vList5"/>
    <dgm:cxn modelId="{A53400D2-4B45-400E-92D9-9C25226DB549}" type="presParOf" srcId="{934F9FB2-46DC-4BB6-9E0D-1DD68EA342DE}" destId="{553174DC-2C58-43C7-BBB5-C1DA249DD457}" srcOrd="0" destOrd="0" presId="urn:microsoft.com/office/officeart/2005/8/layout/vList5"/>
    <dgm:cxn modelId="{8573A882-D2BD-44C9-8F9F-FB0E3F2BDD80}" type="presParOf" srcId="{934F9FB2-46DC-4BB6-9E0D-1DD68EA342DE}" destId="{1E4709C4-8041-4288-B40A-6F5E337B34D4}"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5D8F15AC-94E4-4C21-B7F6-14737EDD1CF1}"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de-DE"/>
        </a:p>
      </dgm:t>
    </dgm:pt>
    <dgm:pt modelId="{92DF01B8-DB69-4E0E-8432-1175B5E7AD80}">
      <dgm:prSet/>
      <dgm:spPr/>
      <dgm:t>
        <a:bodyPr/>
        <a:lstStyle/>
        <a:p>
          <a:r>
            <a:rPr lang="de-DE" u="sng"/>
            <a:t>Untreue ohne eigenen Vorteil</a:t>
          </a:r>
          <a:endParaRPr lang="de-DE"/>
        </a:p>
      </dgm:t>
    </dgm:pt>
    <dgm:pt modelId="{E9186205-E4C8-43B4-B393-2EEB84D89B0F}" type="parTrans" cxnId="{445FC531-FD10-4AD5-A7E4-94B288702919}">
      <dgm:prSet/>
      <dgm:spPr/>
      <dgm:t>
        <a:bodyPr/>
        <a:lstStyle/>
        <a:p>
          <a:endParaRPr lang="de-DE"/>
        </a:p>
      </dgm:t>
    </dgm:pt>
    <dgm:pt modelId="{2804B9DA-74C2-4310-9126-B84AB217EA47}" type="sibTrans" cxnId="{445FC531-FD10-4AD5-A7E4-94B288702919}">
      <dgm:prSet/>
      <dgm:spPr/>
      <dgm:t>
        <a:bodyPr/>
        <a:lstStyle/>
        <a:p>
          <a:endParaRPr lang="de-DE"/>
        </a:p>
      </dgm:t>
    </dgm:pt>
    <dgm:pt modelId="{9DB952F6-A813-46C6-A1EE-AC971EA6CB51}">
      <dgm:prSet/>
      <dgm:spPr/>
      <dgm:t>
        <a:bodyPr/>
        <a:lstStyle/>
        <a:p>
          <a:r>
            <a:rPr lang="de-DE"/>
            <a:t>Eigemächtiger Verzicht auf Ansprüche</a:t>
          </a:r>
        </a:p>
      </dgm:t>
    </dgm:pt>
    <dgm:pt modelId="{6124E380-E895-4216-9D11-A90EDE40ADEF}" type="parTrans" cxnId="{157916A3-C5D6-4C37-B648-AD8A695AFD97}">
      <dgm:prSet/>
      <dgm:spPr/>
      <dgm:t>
        <a:bodyPr/>
        <a:lstStyle/>
        <a:p>
          <a:endParaRPr lang="de-DE"/>
        </a:p>
      </dgm:t>
    </dgm:pt>
    <dgm:pt modelId="{A5C29F13-03F2-4E41-96B9-2B30E014FA58}" type="sibTrans" cxnId="{157916A3-C5D6-4C37-B648-AD8A695AFD97}">
      <dgm:prSet/>
      <dgm:spPr/>
      <dgm:t>
        <a:bodyPr/>
        <a:lstStyle/>
        <a:p>
          <a:endParaRPr lang="de-DE"/>
        </a:p>
      </dgm:t>
    </dgm:pt>
    <dgm:pt modelId="{1D0E797E-34CD-4007-9C88-28C979ABBB47}">
      <dgm:prSet/>
      <dgm:spPr/>
      <dgm:t>
        <a:bodyPr/>
        <a:lstStyle/>
        <a:p>
          <a:r>
            <a:rPr lang="de-DE"/>
            <a:t>Riskante, spekulative Geldanlagen</a:t>
          </a:r>
        </a:p>
      </dgm:t>
    </dgm:pt>
    <dgm:pt modelId="{82074071-BE8E-4CD2-9077-D49F9F78CA05}" type="parTrans" cxnId="{901CDB01-FE77-422E-AD62-347E968BB0DC}">
      <dgm:prSet/>
      <dgm:spPr/>
      <dgm:t>
        <a:bodyPr/>
        <a:lstStyle/>
        <a:p>
          <a:endParaRPr lang="de-DE"/>
        </a:p>
      </dgm:t>
    </dgm:pt>
    <dgm:pt modelId="{BCA8263E-2DF1-49C0-89C9-477CF741B585}" type="sibTrans" cxnId="{901CDB01-FE77-422E-AD62-347E968BB0DC}">
      <dgm:prSet/>
      <dgm:spPr/>
      <dgm:t>
        <a:bodyPr/>
        <a:lstStyle/>
        <a:p>
          <a:endParaRPr lang="de-DE"/>
        </a:p>
      </dgm:t>
    </dgm:pt>
    <dgm:pt modelId="{9D9430E5-E54C-4E05-912D-6C9F9ADFFC5C}">
      <dgm:prSet/>
      <dgm:spPr/>
      <dgm:t>
        <a:bodyPr/>
        <a:lstStyle/>
        <a:p>
          <a:r>
            <a:rPr lang="de-DE"/>
            <a:t>Aberkennung der Gemeinnützigkeit</a:t>
          </a:r>
        </a:p>
      </dgm:t>
    </dgm:pt>
    <dgm:pt modelId="{09EB7F04-E44B-44B0-AF84-18F225C83988}" type="parTrans" cxnId="{81545250-8DCB-494A-8A78-8ACCD4B70B55}">
      <dgm:prSet/>
      <dgm:spPr/>
      <dgm:t>
        <a:bodyPr/>
        <a:lstStyle/>
        <a:p>
          <a:endParaRPr lang="de-DE"/>
        </a:p>
      </dgm:t>
    </dgm:pt>
    <dgm:pt modelId="{32DC29EC-D104-406C-A68B-33EF1F5AEBE3}" type="sibTrans" cxnId="{81545250-8DCB-494A-8A78-8ACCD4B70B55}">
      <dgm:prSet/>
      <dgm:spPr/>
      <dgm:t>
        <a:bodyPr/>
        <a:lstStyle/>
        <a:p>
          <a:endParaRPr lang="de-DE"/>
        </a:p>
      </dgm:t>
    </dgm:pt>
    <dgm:pt modelId="{06D928C4-4DDA-4985-A5A2-BBFB814FBBC9}" type="pres">
      <dgm:prSet presAssocID="{5D8F15AC-94E4-4C21-B7F6-14737EDD1CF1}" presName="Name0" presStyleCnt="0">
        <dgm:presLayoutVars>
          <dgm:dir/>
          <dgm:animLvl val="lvl"/>
          <dgm:resizeHandles val="exact"/>
        </dgm:presLayoutVars>
      </dgm:prSet>
      <dgm:spPr/>
    </dgm:pt>
    <dgm:pt modelId="{72B28B8B-1BEE-4942-B491-8FF65AA09EB2}" type="pres">
      <dgm:prSet presAssocID="{92DF01B8-DB69-4E0E-8432-1175B5E7AD80}" presName="linNode" presStyleCnt="0"/>
      <dgm:spPr/>
    </dgm:pt>
    <dgm:pt modelId="{6CA5271B-B5E7-4C8C-97D1-0AAD768B68D1}" type="pres">
      <dgm:prSet presAssocID="{92DF01B8-DB69-4E0E-8432-1175B5E7AD80}" presName="parentText" presStyleLbl="node1" presStyleIdx="0" presStyleCnt="1">
        <dgm:presLayoutVars>
          <dgm:chMax val="1"/>
          <dgm:bulletEnabled val="1"/>
        </dgm:presLayoutVars>
      </dgm:prSet>
      <dgm:spPr/>
    </dgm:pt>
    <dgm:pt modelId="{049E85C1-1454-4CB7-B6E2-5FD5BD3E81C9}" type="pres">
      <dgm:prSet presAssocID="{92DF01B8-DB69-4E0E-8432-1175B5E7AD80}" presName="descendantText" presStyleLbl="alignAccFollowNode1" presStyleIdx="0" presStyleCnt="1">
        <dgm:presLayoutVars>
          <dgm:bulletEnabled val="1"/>
        </dgm:presLayoutVars>
      </dgm:prSet>
      <dgm:spPr/>
    </dgm:pt>
  </dgm:ptLst>
  <dgm:cxnLst>
    <dgm:cxn modelId="{901CDB01-FE77-422E-AD62-347E968BB0DC}" srcId="{92DF01B8-DB69-4E0E-8432-1175B5E7AD80}" destId="{1D0E797E-34CD-4007-9C88-28C979ABBB47}" srcOrd="1" destOrd="0" parTransId="{82074071-BE8E-4CD2-9077-D49F9F78CA05}" sibTransId="{BCA8263E-2DF1-49C0-89C9-477CF741B585}"/>
    <dgm:cxn modelId="{445FC531-FD10-4AD5-A7E4-94B288702919}" srcId="{5D8F15AC-94E4-4C21-B7F6-14737EDD1CF1}" destId="{92DF01B8-DB69-4E0E-8432-1175B5E7AD80}" srcOrd="0" destOrd="0" parTransId="{E9186205-E4C8-43B4-B393-2EEB84D89B0F}" sibTransId="{2804B9DA-74C2-4310-9126-B84AB217EA47}"/>
    <dgm:cxn modelId="{81545250-8DCB-494A-8A78-8ACCD4B70B55}" srcId="{92DF01B8-DB69-4E0E-8432-1175B5E7AD80}" destId="{9D9430E5-E54C-4E05-912D-6C9F9ADFFC5C}" srcOrd="2" destOrd="0" parTransId="{09EB7F04-E44B-44B0-AF84-18F225C83988}" sibTransId="{32DC29EC-D104-406C-A68B-33EF1F5AEBE3}"/>
    <dgm:cxn modelId="{7B38D678-DE1E-46AD-8703-B7C7374ECC2D}" type="presOf" srcId="{5D8F15AC-94E4-4C21-B7F6-14737EDD1CF1}" destId="{06D928C4-4DDA-4985-A5A2-BBFB814FBBC9}" srcOrd="0" destOrd="0" presId="urn:microsoft.com/office/officeart/2005/8/layout/vList5"/>
    <dgm:cxn modelId="{CF12BA9D-5BD9-4FE5-9F45-8E9ADE8656EC}" type="presOf" srcId="{9D9430E5-E54C-4E05-912D-6C9F9ADFFC5C}" destId="{049E85C1-1454-4CB7-B6E2-5FD5BD3E81C9}" srcOrd="0" destOrd="2" presId="urn:microsoft.com/office/officeart/2005/8/layout/vList5"/>
    <dgm:cxn modelId="{157916A3-C5D6-4C37-B648-AD8A695AFD97}" srcId="{92DF01B8-DB69-4E0E-8432-1175B5E7AD80}" destId="{9DB952F6-A813-46C6-A1EE-AC971EA6CB51}" srcOrd="0" destOrd="0" parTransId="{6124E380-E895-4216-9D11-A90EDE40ADEF}" sibTransId="{A5C29F13-03F2-4E41-96B9-2B30E014FA58}"/>
    <dgm:cxn modelId="{C1910AB2-3CBE-448D-A1B5-0FD6FC3C7F96}" type="presOf" srcId="{92DF01B8-DB69-4E0E-8432-1175B5E7AD80}" destId="{6CA5271B-B5E7-4C8C-97D1-0AAD768B68D1}" srcOrd="0" destOrd="0" presId="urn:microsoft.com/office/officeart/2005/8/layout/vList5"/>
    <dgm:cxn modelId="{990666BB-2FF4-4981-9C68-07D915E23E5C}" type="presOf" srcId="{1D0E797E-34CD-4007-9C88-28C979ABBB47}" destId="{049E85C1-1454-4CB7-B6E2-5FD5BD3E81C9}" srcOrd="0" destOrd="1" presId="urn:microsoft.com/office/officeart/2005/8/layout/vList5"/>
    <dgm:cxn modelId="{DE8CE6CF-716B-49EF-A357-F6E01E3C5865}" type="presOf" srcId="{9DB952F6-A813-46C6-A1EE-AC971EA6CB51}" destId="{049E85C1-1454-4CB7-B6E2-5FD5BD3E81C9}" srcOrd="0" destOrd="0" presId="urn:microsoft.com/office/officeart/2005/8/layout/vList5"/>
    <dgm:cxn modelId="{83F68D0B-C988-443B-BE62-A6F9CDC2A148}" type="presParOf" srcId="{06D928C4-4DDA-4985-A5A2-BBFB814FBBC9}" destId="{72B28B8B-1BEE-4942-B491-8FF65AA09EB2}" srcOrd="0" destOrd="0" presId="urn:microsoft.com/office/officeart/2005/8/layout/vList5"/>
    <dgm:cxn modelId="{C75893CD-3D27-4DB9-A26D-F6473298C840}" type="presParOf" srcId="{72B28B8B-1BEE-4942-B491-8FF65AA09EB2}" destId="{6CA5271B-B5E7-4C8C-97D1-0AAD768B68D1}" srcOrd="0" destOrd="0" presId="urn:microsoft.com/office/officeart/2005/8/layout/vList5"/>
    <dgm:cxn modelId="{66668E2A-22F1-416B-BFA3-91A5D9D59287}" type="presParOf" srcId="{72B28B8B-1BEE-4942-B491-8FF65AA09EB2}" destId="{049E85C1-1454-4CB7-B6E2-5FD5BD3E81C9}" srcOrd="1" destOrd="0" presId="urn:microsoft.com/office/officeart/2005/8/layout/vList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6D3CC73-652F-4B01-94F0-805631F2EAB4}"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lang="de-DE"/>
        </a:p>
      </dgm:t>
    </dgm:pt>
    <dgm:pt modelId="{77735534-77B6-4043-AD74-6C28F115C4A5}">
      <dgm:prSet/>
      <dgm:spPr/>
      <dgm:t>
        <a:bodyPr/>
        <a:lstStyle/>
        <a:p>
          <a:r>
            <a:rPr lang="de-DE" b="1" i="1"/>
            <a:t>Beispiele:</a:t>
          </a:r>
          <a:endParaRPr lang="de-DE"/>
        </a:p>
      </dgm:t>
    </dgm:pt>
    <dgm:pt modelId="{69FD4E09-7C8A-47BD-B7DE-D157816758F2}" type="parTrans" cxnId="{8422D0CA-8CCD-46C9-94B5-66FF0598E7F2}">
      <dgm:prSet/>
      <dgm:spPr/>
      <dgm:t>
        <a:bodyPr/>
        <a:lstStyle/>
        <a:p>
          <a:endParaRPr lang="de-DE"/>
        </a:p>
      </dgm:t>
    </dgm:pt>
    <dgm:pt modelId="{5375CAAA-A605-40A3-AEEA-E7EF4F2ECA46}" type="sibTrans" cxnId="{8422D0CA-8CCD-46C9-94B5-66FF0598E7F2}">
      <dgm:prSet/>
      <dgm:spPr/>
      <dgm:t>
        <a:bodyPr/>
        <a:lstStyle/>
        <a:p>
          <a:endParaRPr lang="de-DE"/>
        </a:p>
      </dgm:t>
    </dgm:pt>
    <dgm:pt modelId="{08A2B57E-AB93-4036-BE90-DD6B28B6FBDD}">
      <dgm:prSet/>
      <dgm:spPr/>
      <dgm:t>
        <a:bodyPr/>
        <a:lstStyle/>
        <a:p>
          <a:r>
            <a:rPr lang="de-DE" i="1"/>
            <a:t>Der Vorstand unterlässt es vorsätzlich, ein defektes Sportgerät entgegen der gebotenen Sorgfalt reparieren zu lassen. Bei der nächsten Nutzung des Geräts verletzt sich ein Vereinsmitglied aufgrund der Beschädigung.</a:t>
          </a:r>
          <a:endParaRPr lang="de-DE"/>
        </a:p>
      </dgm:t>
    </dgm:pt>
    <dgm:pt modelId="{FDBF8388-EDFF-42CD-A963-7034FF221D92}" type="parTrans" cxnId="{9FFF364F-19CD-4383-91F3-ACC808282436}">
      <dgm:prSet/>
      <dgm:spPr/>
      <dgm:t>
        <a:bodyPr/>
        <a:lstStyle/>
        <a:p>
          <a:endParaRPr lang="de-DE"/>
        </a:p>
      </dgm:t>
    </dgm:pt>
    <dgm:pt modelId="{8BD040FB-491F-4F13-9B79-92379D4C8AF7}" type="sibTrans" cxnId="{9FFF364F-19CD-4383-91F3-ACC808282436}">
      <dgm:prSet/>
      <dgm:spPr/>
      <dgm:t>
        <a:bodyPr/>
        <a:lstStyle/>
        <a:p>
          <a:endParaRPr lang="de-DE"/>
        </a:p>
      </dgm:t>
    </dgm:pt>
    <dgm:pt modelId="{2472157A-60F6-4F9F-ACB5-886851DDBC99}">
      <dgm:prSet/>
      <dgm:spPr/>
      <dgm:t>
        <a:bodyPr/>
        <a:lstStyle/>
        <a:p>
          <a:r>
            <a:rPr lang="de-DE"/>
            <a:t>Neben dem Verein haftet auch der Vorstand persönlich im Rahmen einer Gesamtschuld</a:t>
          </a:r>
        </a:p>
      </dgm:t>
    </dgm:pt>
    <dgm:pt modelId="{CED98548-A186-4D4B-BE1B-A5FB4E457EB9}" type="parTrans" cxnId="{F8F80ADD-E4A7-46F8-8104-EAF2CD225713}">
      <dgm:prSet/>
      <dgm:spPr/>
      <dgm:t>
        <a:bodyPr/>
        <a:lstStyle/>
        <a:p>
          <a:endParaRPr lang="de-DE"/>
        </a:p>
      </dgm:t>
    </dgm:pt>
    <dgm:pt modelId="{678FD6AB-4F90-4B6F-BC89-C2575445B662}" type="sibTrans" cxnId="{F8F80ADD-E4A7-46F8-8104-EAF2CD225713}">
      <dgm:prSet/>
      <dgm:spPr/>
      <dgm:t>
        <a:bodyPr/>
        <a:lstStyle/>
        <a:p>
          <a:endParaRPr lang="de-DE"/>
        </a:p>
      </dgm:t>
    </dgm:pt>
    <dgm:pt modelId="{C62099BE-6B02-4EF6-9EB0-AAF9D9B009E5}" type="pres">
      <dgm:prSet presAssocID="{B6D3CC73-652F-4B01-94F0-805631F2EAB4}" presName="linear" presStyleCnt="0">
        <dgm:presLayoutVars>
          <dgm:dir/>
          <dgm:resizeHandles val="exact"/>
        </dgm:presLayoutVars>
      </dgm:prSet>
      <dgm:spPr/>
    </dgm:pt>
    <dgm:pt modelId="{1442C1DD-766A-4423-9442-8250F8F20AAE}" type="pres">
      <dgm:prSet presAssocID="{77735534-77B6-4043-AD74-6C28F115C4A5}" presName="comp" presStyleCnt="0"/>
      <dgm:spPr/>
    </dgm:pt>
    <dgm:pt modelId="{82D9E059-501B-4965-BF1B-70C6C303FB77}" type="pres">
      <dgm:prSet presAssocID="{77735534-77B6-4043-AD74-6C28F115C4A5}" presName="box" presStyleLbl="node1" presStyleIdx="0" presStyleCnt="2"/>
      <dgm:spPr/>
    </dgm:pt>
    <dgm:pt modelId="{E1DECD12-016B-4711-B3AE-53CD933DEA48}" type="pres">
      <dgm:prSet presAssocID="{77735534-77B6-4043-AD74-6C28F115C4A5}" presName="img" presStyleLbl="fgImgPlace1" presStyleIdx="0" presStyleCnt="2"/>
      <dgm:spPr>
        <a:blipFill>
          <a:blip xmlns:r="http://schemas.openxmlformats.org/officeDocument/2006/relationships" r:embed="rId1">
            <a:extLst>
              <a:ext uri="{28A0092B-C50C-407E-A947-70E740481C1C}">
                <a14:useLocalDpi xmlns:a14="http://schemas.microsoft.com/office/drawing/2010/main" val="0"/>
              </a:ext>
            </a:extLst>
          </a:blip>
          <a:srcRect/>
          <a:stretch>
            <a:fillRect t="-3000" b="-3000"/>
          </a:stretch>
        </a:blipFill>
      </dgm:spPr>
    </dgm:pt>
    <dgm:pt modelId="{BC0F8DBC-143E-4DAE-9708-A51D82393BAF}" type="pres">
      <dgm:prSet presAssocID="{77735534-77B6-4043-AD74-6C28F115C4A5}" presName="text" presStyleLbl="node1" presStyleIdx="0" presStyleCnt="2">
        <dgm:presLayoutVars>
          <dgm:bulletEnabled val="1"/>
        </dgm:presLayoutVars>
      </dgm:prSet>
      <dgm:spPr/>
    </dgm:pt>
    <dgm:pt modelId="{09DCAFFA-4F08-4DD1-8DA8-2AAAAD35F150}" type="pres">
      <dgm:prSet presAssocID="{5375CAAA-A605-40A3-AEEA-E7EF4F2ECA46}" presName="spacer" presStyleCnt="0"/>
      <dgm:spPr/>
    </dgm:pt>
    <dgm:pt modelId="{70DBDDE0-C30B-4BF7-B5A4-0113454841F3}" type="pres">
      <dgm:prSet presAssocID="{2472157A-60F6-4F9F-ACB5-886851DDBC99}" presName="comp" presStyleCnt="0"/>
      <dgm:spPr/>
    </dgm:pt>
    <dgm:pt modelId="{7119D003-B437-442F-96D5-155355821F45}" type="pres">
      <dgm:prSet presAssocID="{2472157A-60F6-4F9F-ACB5-886851DDBC99}" presName="box" presStyleLbl="node1" presStyleIdx="1" presStyleCnt="2"/>
      <dgm:spPr/>
    </dgm:pt>
    <dgm:pt modelId="{7E0FBB1D-A7E1-4B25-A694-339346F0451D}" type="pres">
      <dgm:prSet presAssocID="{2472157A-60F6-4F9F-ACB5-886851DDBC99}" presName="img" presStyleLbl="fgImgPlace1" presStyleIdx="1" presStyleCnt="2"/>
      <dgm:spPr>
        <a:blipFill>
          <a:blip xmlns:r="http://schemas.openxmlformats.org/officeDocument/2006/relationships" r:embed="rId2">
            <a:extLst>
              <a:ext uri="{28A0092B-C50C-407E-A947-70E740481C1C}">
                <a14:useLocalDpi xmlns:a14="http://schemas.microsoft.com/office/drawing/2010/main" val="0"/>
              </a:ext>
            </a:extLst>
          </a:blip>
          <a:srcRect/>
          <a:stretch>
            <a:fillRect l="-14000" r="-14000"/>
          </a:stretch>
        </a:blipFill>
      </dgm:spPr>
    </dgm:pt>
    <dgm:pt modelId="{DCD94476-9F68-43A4-8C13-BFF0587BCBCB}" type="pres">
      <dgm:prSet presAssocID="{2472157A-60F6-4F9F-ACB5-886851DDBC99}" presName="text" presStyleLbl="node1" presStyleIdx="1" presStyleCnt="2">
        <dgm:presLayoutVars>
          <dgm:bulletEnabled val="1"/>
        </dgm:presLayoutVars>
      </dgm:prSet>
      <dgm:spPr/>
    </dgm:pt>
  </dgm:ptLst>
  <dgm:cxnLst>
    <dgm:cxn modelId="{C2EDDC18-3307-403E-A3BE-3984B4BE42A0}" type="presOf" srcId="{77735534-77B6-4043-AD74-6C28F115C4A5}" destId="{82D9E059-501B-4965-BF1B-70C6C303FB77}" srcOrd="0" destOrd="0" presId="urn:microsoft.com/office/officeart/2005/8/layout/vList4"/>
    <dgm:cxn modelId="{8F11A81F-CE89-450C-860C-3D4CB1253D84}" type="presOf" srcId="{2472157A-60F6-4F9F-ACB5-886851DDBC99}" destId="{DCD94476-9F68-43A4-8C13-BFF0587BCBCB}" srcOrd="1" destOrd="0" presId="urn:microsoft.com/office/officeart/2005/8/layout/vList4"/>
    <dgm:cxn modelId="{9FFF364F-19CD-4383-91F3-ACC808282436}" srcId="{77735534-77B6-4043-AD74-6C28F115C4A5}" destId="{08A2B57E-AB93-4036-BE90-DD6B28B6FBDD}" srcOrd="0" destOrd="0" parTransId="{FDBF8388-EDFF-42CD-A963-7034FF221D92}" sibTransId="{8BD040FB-491F-4F13-9B79-92379D4C8AF7}"/>
    <dgm:cxn modelId="{C957DABA-E32F-4FF6-8938-C8912A44F199}" type="presOf" srcId="{77735534-77B6-4043-AD74-6C28F115C4A5}" destId="{BC0F8DBC-143E-4DAE-9708-A51D82393BAF}" srcOrd="1" destOrd="0" presId="urn:microsoft.com/office/officeart/2005/8/layout/vList4"/>
    <dgm:cxn modelId="{8422D0CA-8CCD-46C9-94B5-66FF0598E7F2}" srcId="{B6D3CC73-652F-4B01-94F0-805631F2EAB4}" destId="{77735534-77B6-4043-AD74-6C28F115C4A5}" srcOrd="0" destOrd="0" parTransId="{69FD4E09-7C8A-47BD-B7DE-D157816758F2}" sibTransId="{5375CAAA-A605-40A3-AEEA-E7EF4F2ECA46}"/>
    <dgm:cxn modelId="{822E88D4-AFD7-43B3-909E-7C0DE4609A71}" type="presOf" srcId="{B6D3CC73-652F-4B01-94F0-805631F2EAB4}" destId="{C62099BE-6B02-4EF6-9EB0-AAF9D9B009E5}" srcOrd="0" destOrd="0" presId="urn:microsoft.com/office/officeart/2005/8/layout/vList4"/>
    <dgm:cxn modelId="{2237E5D4-BDB6-4C2C-B9C5-D2767E4FBC6C}" type="presOf" srcId="{08A2B57E-AB93-4036-BE90-DD6B28B6FBDD}" destId="{82D9E059-501B-4965-BF1B-70C6C303FB77}" srcOrd="0" destOrd="1" presId="urn:microsoft.com/office/officeart/2005/8/layout/vList4"/>
    <dgm:cxn modelId="{5AFB03D7-334E-4900-A647-108119B8898A}" type="presOf" srcId="{08A2B57E-AB93-4036-BE90-DD6B28B6FBDD}" destId="{BC0F8DBC-143E-4DAE-9708-A51D82393BAF}" srcOrd="1" destOrd="1" presId="urn:microsoft.com/office/officeart/2005/8/layout/vList4"/>
    <dgm:cxn modelId="{F8F80ADD-E4A7-46F8-8104-EAF2CD225713}" srcId="{B6D3CC73-652F-4B01-94F0-805631F2EAB4}" destId="{2472157A-60F6-4F9F-ACB5-886851DDBC99}" srcOrd="1" destOrd="0" parTransId="{CED98548-A186-4D4B-BE1B-A5FB4E457EB9}" sibTransId="{678FD6AB-4F90-4B6F-BC89-C2575445B662}"/>
    <dgm:cxn modelId="{A0B657E0-F9A0-40FD-93F5-C5922823688E}" type="presOf" srcId="{2472157A-60F6-4F9F-ACB5-886851DDBC99}" destId="{7119D003-B437-442F-96D5-155355821F45}" srcOrd="0" destOrd="0" presId="urn:microsoft.com/office/officeart/2005/8/layout/vList4"/>
    <dgm:cxn modelId="{3A681A03-FA3A-4854-A373-710680FE7886}" type="presParOf" srcId="{C62099BE-6B02-4EF6-9EB0-AAF9D9B009E5}" destId="{1442C1DD-766A-4423-9442-8250F8F20AAE}" srcOrd="0" destOrd="0" presId="urn:microsoft.com/office/officeart/2005/8/layout/vList4"/>
    <dgm:cxn modelId="{F2B3487B-AD0D-4377-8C32-378860E5C18D}" type="presParOf" srcId="{1442C1DD-766A-4423-9442-8250F8F20AAE}" destId="{82D9E059-501B-4965-BF1B-70C6C303FB77}" srcOrd="0" destOrd="0" presId="urn:microsoft.com/office/officeart/2005/8/layout/vList4"/>
    <dgm:cxn modelId="{54B1C09F-DB30-483B-9B74-C3F1F1176C68}" type="presParOf" srcId="{1442C1DD-766A-4423-9442-8250F8F20AAE}" destId="{E1DECD12-016B-4711-B3AE-53CD933DEA48}" srcOrd="1" destOrd="0" presId="urn:microsoft.com/office/officeart/2005/8/layout/vList4"/>
    <dgm:cxn modelId="{0A062376-21C9-45C8-8A06-9F2EF55B2111}" type="presParOf" srcId="{1442C1DD-766A-4423-9442-8250F8F20AAE}" destId="{BC0F8DBC-143E-4DAE-9708-A51D82393BAF}" srcOrd="2" destOrd="0" presId="urn:microsoft.com/office/officeart/2005/8/layout/vList4"/>
    <dgm:cxn modelId="{BCA58DB8-2FCA-40C0-B5D6-28981CCC54CA}" type="presParOf" srcId="{C62099BE-6B02-4EF6-9EB0-AAF9D9B009E5}" destId="{09DCAFFA-4F08-4DD1-8DA8-2AAAAD35F150}" srcOrd="1" destOrd="0" presId="urn:microsoft.com/office/officeart/2005/8/layout/vList4"/>
    <dgm:cxn modelId="{922952F5-41B1-4351-9FC2-78CB87A65AC8}" type="presParOf" srcId="{C62099BE-6B02-4EF6-9EB0-AAF9D9B009E5}" destId="{70DBDDE0-C30B-4BF7-B5A4-0113454841F3}" srcOrd="2" destOrd="0" presId="urn:microsoft.com/office/officeart/2005/8/layout/vList4"/>
    <dgm:cxn modelId="{AABB9682-F9AE-4D6D-839F-DE6AAD50E59B}" type="presParOf" srcId="{70DBDDE0-C30B-4BF7-B5A4-0113454841F3}" destId="{7119D003-B437-442F-96D5-155355821F45}" srcOrd="0" destOrd="0" presId="urn:microsoft.com/office/officeart/2005/8/layout/vList4"/>
    <dgm:cxn modelId="{FFED982E-2CB7-4901-A047-26E0B1533AD8}" type="presParOf" srcId="{70DBDDE0-C30B-4BF7-B5A4-0113454841F3}" destId="{7E0FBB1D-A7E1-4B25-A694-339346F0451D}" srcOrd="1" destOrd="0" presId="urn:microsoft.com/office/officeart/2005/8/layout/vList4"/>
    <dgm:cxn modelId="{B5D5220D-8727-4F18-8554-C6504CE85014}" type="presParOf" srcId="{70DBDDE0-C30B-4BF7-B5A4-0113454841F3}" destId="{DCD94476-9F68-43A4-8C13-BFF0587BCBCB}"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1411A284-3D64-4DCF-BD64-E46422D364DF}" type="doc">
      <dgm:prSet loTypeId="urn:microsoft.com/office/officeart/2005/8/layout/vList2" loCatId="list" qsTypeId="urn:microsoft.com/office/officeart/2005/8/quickstyle/3d2" qsCatId="3D" csTypeId="urn:microsoft.com/office/officeart/2005/8/colors/accent0_1" csCatId="mainScheme"/>
      <dgm:spPr/>
      <dgm:t>
        <a:bodyPr/>
        <a:lstStyle/>
        <a:p>
          <a:endParaRPr lang="de-DE"/>
        </a:p>
      </dgm:t>
    </dgm:pt>
    <dgm:pt modelId="{9A6DB859-6EB6-419A-BC89-2EED0D7CA89D}">
      <dgm:prSet/>
      <dgm:spPr/>
      <dgm:t>
        <a:bodyPr/>
        <a:lstStyle/>
        <a:p>
          <a:r>
            <a:rPr lang="de-DE"/>
            <a:t>Bei Zahlungsunfähigkeit oder Überschuldung des Vereins besteht ein erhebliches Haftungsrisiko für die Vorstandsmitglieder. Diese haben in einem solchen Fall innerhalb von 3 Wochen den Antrag auf Eröffnung des Insolvenzverfahrens zu stellen. Geschieht dies zu spät oder unterlassen diese die Antragsstellung ganz, so haften die Vorstandsmitglieder bei Verschulden den Gläubigern des Vereins mit ihrem Privatvermögen.</a:t>
          </a:r>
        </a:p>
      </dgm:t>
    </dgm:pt>
    <dgm:pt modelId="{FA498AF0-45AB-4E85-9878-8FD4F19EEA69}" type="parTrans" cxnId="{87BC82DC-E3AB-4485-8A95-8B78180A3553}">
      <dgm:prSet/>
      <dgm:spPr/>
      <dgm:t>
        <a:bodyPr/>
        <a:lstStyle/>
        <a:p>
          <a:endParaRPr lang="de-DE"/>
        </a:p>
      </dgm:t>
    </dgm:pt>
    <dgm:pt modelId="{550C438B-B8C9-4BAB-BC7C-E81982BAC275}" type="sibTrans" cxnId="{87BC82DC-E3AB-4485-8A95-8B78180A3553}">
      <dgm:prSet/>
      <dgm:spPr/>
      <dgm:t>
        <a:bodyPr/>
        <a:lstStyle/>
        <a:p>
          <a:endParaRPr lang="de-DE"/>
        </a:p>
      </dgm:t>
    </dgm:pt>
    <dgm:pt modelId="{2C148CE8-745E-48AF-9EDA-1BA7FDEEA301}">
      <dgm:prSet/>
      <dgm:spPr/>
      <dgm:t>
        <a:bodyPr/>
        <a:lstStyle/>
        <a:p>
          <a:r>
            <a:rPr lang="de-DE"/>
            <a:t>Um erkennen zu können, ob Zahlungsunfähigkeit oder Überschuldung vorliegt, ist eine ordnungsgemäße Buchführung unumgänglich!</a:t>
          </a:r>
        </a:p>
      </dgm:t>
    </dgm:pt>
    <dgm:pt modelId="{5FE082F8-DCE4-4F1D-A335-774205AF92F0}" type="parTrans" cxnId="{D2C4D51C-C1AF-442D-A87A-EECAC80A7B08}">
      <dgm:prSet/>
      <dgm:spPr/>
      <dgm:t>
        <a:bodyPr/>
        <a:lstStyle/>
        <a:p>
          <a:endParaRPr lang="de-DE"/>
        </a:p>
      </dgm:t>
    </dgm:pt>
    <dgm:pt modelId="{BF77412C-90B4-49E0-8DC9-D34B5D0B87B4}" type="sibTrans" cxnId="{D2C4D51C-C1AF-442D-A87A-EECAC80A7B08}">
      <dgm:prSet/>
      <dgm:spPr/>
      <dgm:t>
        <a:bodyPr/>
        <a:lstStyle/>
        <a:p>
          <a:endParaRPr lang="de-DE"/>
        </a:p>
      </dgm:t>
    </dgm:pt>
    <dgm:pt modelId="{7CD568CA-DCF0-4FF9-9583-BD8230E157DF}" type="pres">
      <dgm:prSet presAssocID="{1411A284-3D64-4DCF-BD64-E46422D364DF}" presName="linear" presStyleCnt="0">
        <dgm:presLayoutVars>
          <dgm:animLvl val="lvl"/>
          <dgm:resizeHandles val="exact"/>
        </dgm:presLayoutVars>
      </dgm:prSet>
      <dgm:spPr/>
    </dgm:pt>
    <dgm:pt modelId="{FF32D636-4049-476D-B61A-26D95D378803}" type="pres">
      <dgm:prSet presAssocID="{9A6DB859-6EB6-419A-BC89-2EED0D7CA89D}" presName="parentText" presStyleLbl="node1" presStyleIdx="0" presStyleCnt="2">
        <dgm:presLayoutVars>
          <dgm:chMax val="0"/>
          <dgm:bulletEnabled val="1"/>
        </dgm:presLayoutVars>
      </dgm:prSet>
      <dgm:spPr/>
    </dgm:pt>
    <dgm:pt modelId="{181D33F7-60DB-45C8-B237-9568272AA95F}" type="pres">
      <dgm:prSet presAssocID="{550C438B-B8C9-4BAB-BC7C-E81982BAC275}" presName="spacer" presStyleCnt="0"/>
      <dgm:spPr/>
    </dgm:pt>
    <dgm:pt modelId="{B1A37BEE-F416-4B5F-9555-FF4F8C001939}" type="pres">
      <dgm:prSet presAssocID="{2C148CE8-745E-48AF-9EDA-1BA7FDEEA301}" presName="parentText" presStyleLbl="node1" presStyleIdx="1" presStyleCnt="2">
        <dgm:presLayoutVars>
          <dgm:chMax val="0"/>
          <dgm:bulletEnabled val="1"/>
        </dgm:presLayoutVars>
      </dgm:prSet>
      <dgm:spPr/>
    </dgm:pt>
  </dgm:ptLst>
  <dgm:cxnLst>
    <dgm:cxn modelId="{D2C4D51C-C1AF-442D-A87A-EECAC80A7B08}" srcId="{1411A284-3D64-4DCF-BD64-E46422D364DF}" destId="{2C148CE8-745E-48AF-9EDA-1BA7FDEEA301}" srcOrd="1" destOrd="0" parTransId="{5FE082F8-DCE4-4F1D-A335-774205AF92F0}" sibTransId="{BF77412C-90B4-49E0-8DC9-D34B5D0B87B4}"/>
    <dgm:cxn modelId="{B1FF3824-C3EA-4DE4-9FC1-998D35310D5F}" type="presOf" srcId="{9A6DB859-6EB6-419A-BC89-2EED0D7CA89D}" destId="{FF32D636-4049-476D-B61A-26D95D378803}" srcOrd="0" destOrd="0" presId="urn:microsoft.com/office/officeart/2005/8/layout/vList2"/>
    <dgm:cxn modelId="{45551B58-81C4-49DC-81F3-3E705D0161D6}" type="presOf" srcId="{1411A284-3D64-4DCF-BD64-E46422D364DF}" destId="{7CD568CA-DCF0-4FF9-9583-BD8230E157DF}" srcOrd="0" destOrd="0" presId="urn:microsoft.com/office/officeart/2005/8/layout/vList2"/>
    <dgm:cxn modelId="{919C7DD9-CECF-4C35-A950-9E446ACE1A27}" type="presOf" srcId="{2C148CE8-745E-48AF-9EDA-1BA7FDEEA301}" destId="{B1A37BEE-F416-4B5F-9555-FF4F8C001939}" srcOrd="0" destOrd="0" presId="urn:microsoft.com/office/officeart/2005/8/layout/vList2"/>
    <dgm:cxn modelId="{87BC82DC-E3AB-4485-8A95-8B78180A3553}" srcId="{1411A284-3D64-4DCF-BD64-E46422D364DF}" destId="{9A6DB859-6EB6-419A-BC89-2EED0D7CA89D}" srcOrd="0" destOrd="0" parTransId="{FA498AF0-45AB-4E85-9878-8FD4F19EEA69}" sibTransId="{550C438B-B8C9-4BAB-BC7C-E81982BAC275}"/>
    <dgm:cxn modelId="{0C7EFE0C-68BD-4F70-8C18-309061302EFF}" type="presParOf" srcId="{7CD568CA-DCF0-4FF9-9583-BD8230E157DF}" destId="{FF32D636-4049-476D-B61A-26D95D378803}" srcOrd="0" destOrd="0" presId="urn:microsoft.com/office/officeart/2005/8/layout/vList2"/>
    <dgm:cxn modelId="{350D416E-46B0-44C4-AEA1-10DC38AC016F}" type="presParOf" srcId="{7CD568CA-DCF0-4FF9-9583-BD8230E157DF}" destId="{181D33F7-60DB-45C8-B237-9568272AA95F}" srcOrd="1" destOrd="0" presId="urn:microsoft.com/office/officeart/2005/8/layout/vList2"/>
    <dgm:cxn modelId="{9B0BFB91-26E2-401A-B7B4-2D92F9973C5F}" type="presParOf" srcId="{7CD568CA-DCF0-4FF9-9583-BD8230E157DF}" destId="{B1A37BEE-F416-4B5F-9555-FF4F8C001939}"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16B6433D-0DA5-4AF4-B2F7-4BAC9139B075}" type="doc">
      <dgm:prSet loTypeId="urn:microsoft.com/office/officeart/2005/8/layout/vList5" loCatId="list" qsTypeId="urn:microsoft.com/office/officeart/2005/8/quickstyle/simple1" qsCatId="simple" csTypeId="urn:microsoft.com/office/officeart/2005/8/colors/accent3_1" csCatId="accent3" phldr="1"/>
      <dgm:spPr/>
      <dgm:t>
        <a:bodyPr/>
        <a:lstStyle/>
        <a:p>
          <a:endParaRPr lang="de-DE"/>
        </a:p>
      </dgm:t>
    </dgm:pt>
    <dgm:pt modelId="{B2694595-2A10-404B-B704-4512338AAE6C}">
      <dgm:prSet/>
      <dgm:spPr/>
      <dgm:t>
        <a:bodyPr/>
        <a:lstStyle/>
        <a:p>
          <a:pPr rtl="0"/>
          <a:r>
            <a:rPr lang="de-DE" dirty="0"/>
            <a:t>Aus den Gemeinnützigkeitsrecht folgt die Pflicht zur </a:t>
          </a:r>
          <a:r>
            <a:rPr lang="de-DE" b="1" dirty="0">
              <a:solidFill>
                <a:srgbClr val="002060"/>
              </a:solidFill>
            </a:rPr>
            <a:t>getrennten</a:t>
          </a:r>
          <a:r>
            <a:rPr lang="de-DE" dirty="0"/>
            <a:t> Aufzeichnung über die Einnahmen und Ausgaben für folgende Bereiche:</a:t>
          </a:r>
        </a:p>
      </dgm:t>
    </dgm:pt>
    <dgm:pt modelId="{F4E38D8C-BB37-423B-A5CB-D63CC2B3B39F}" type="parTrans" cxnId="{C93B42D2-D028-4659-A945-082C6D56450A}">
      <dgm:prSet/>
      <dgm:spPr/>
      <dgm:t>
        <a:bodyPr/>
        <a:lstStyle/>
        <a:p>
          <a:endParaRPr lang="de-DE"/>
        </a:p>
      </dgm:t>
    </dgm:pt>
    <dgm:pt modelId="{AFE42ED1-1CFE-4EF5-8C0C-8B8EF9B146D5}" type="sibTrans" cxnId="{C93B42D2-D028-4659-A945-082C6D56450A}">
      <dgm:prSet/>
      <dgm:spPr/>
      <dgm:t>
        <a:bodyPr/>
        <a:lstStyle/>
        <a:p>
          <a:endParaRPr lang="de-DE"/>
        </a:p>
      </dgm:t>
    </dgm:pt>
    <dgm:pt modelId="{7846BDB9-F760-40BE-9457-22A1DA4B7D4F}">
      <dgm:prSet/>
      <dgm:spPr/>
      <dgm:t>
        <a:bodyPr/>
        <a:lstStyle/>
        <a:p>
          <a:pPr rtl="0"/>
          <a:r>
            <a:rPr lang="de-DE"/>
            <a:t>ideeller Bereich – Vermögensverwaltung – Zweckbetrieben –wirtschaftliche Geschäftsbetriebe  </a:t>
          </a:r>
        </a:p>
      </dgm:t>
    </dgm:pt>
    <dgm:pt modelId="{0CB42BFC-3343-43E7-979B-821CB8B4BD7B}" type="parTrans" cxnId="{37D970E2-E891-4531-84FA-19B66528215D}">
      <dgm:prSet/>
      <dgm:spPr/>
      <dgm:t>
        <a:bodyPr/>
        <a:lstStyle/>
        <a:p>
          <a:endParaRPr lang="de-DE"/>
        </a:p>
      </dgm:t>
    </dgm:pt>
    <dgm:pt modelId="{36168524-8B2B-4516-BFA1-EE214CBE4104}" type="sibTrans" cxnId="{37D970E2-E891-4531-84FA-19B66528215D}">
      <dgm:prSet/>
      <dgm:spPr/>
      <dgm:t>
        <a:bodyPr/>
        <a:lstStyle/>
        <a:p>
          <a:endParaRPr lang="de-DE"/>
        </a:p>
      </dgm:t>
    </dgm:pt>
    <dgm:pt modelId="{D463C589-B166-44E5-9870-D8A92FDBEF7F}">
      <dgm:prSet/>
      <dgm:spPr/>
      <dgm:t>
        <a:bodyPr/>
        <a:lstStyle/>
        <a:p>
          <a:pPr rtl="0"/>
          <a:r>
            <a:rPr lang="de-DE"/>
            <a:t>Aufzeichnungen über Spenden (Kopien der Spendenbescheinigung)  </a:t>
          </a:r>
        </a:p>
      </dgm:t>
    </dgm:pt>
    <dgm:pt modelId="{1BC5D839-03E8-4B2F-B81D-E04127A477AE}" type="parTrans" cxnId="{3A1769FA-E038-45C9-A07F-6AEAC8A0BCB8}">
      <dgm:prSet/>
      <dgm:spPr/>
      <dgm:t>
        <a:bodyPr/>
        <a:lstStyle/>
        <a:p>
          <a:endParaRPr lang="de-DE"/>
        </a:p>
      </dgm:t>
    </dgm:pt>
    <dgm:pt modelId="{F6ACF80B-189E-40BE-898C-C006FB55AB23}" type="sibTrans" cxnId="{3A1769FA-E038-45C9-A07F-6AEAC8A0BCB8}">
      <dgm:prSet/>
      <dgm:spPr/>
      <dgm:t>
        <a:bodyPr/>
        <a:lstStyle/>
        <a:p>
          <a:endParaRPr lang="de-DE"/>
        </a:p>
      </dgm:t>
    </dgm:pt>
    <dgm:pt modelId="{4C426C71-2333-42CB-BF2A-230A4FBD3B7D}">
      <dgm:prSet/>
      <dgm:spPr/>
      <dgm:t>
        <a:bodyPr/>
        <a:lstStyle/>
        <a:p>
          <a:pPr rtl="0"/>
          <a:r>
            <a:rPr lang="de-DE"/>
            <a:t>Nachweise über die Bildung von Rücklagen (per Nebenrechnung) </a:t>
          </a:r>
        </a:p>
      </dgm:t>
    </dgm:pt>
    <dgm:pt modelId="{27D3724A-328A-4DD8-A707-2E4F2C2EB7FE}" type="parTrans" cxnId="{3F3BED27-6E43-40FB-96CD-49591EEC4C8D}">
      <dgm:prSet/>
      <dgm:spPr/>
      <dgm:t>
        <a:bodyPr/>
        <a:lstStyle/>
        <a:p>
          <a:endParaRPr lang="de-DE"/>
        </a:p>
      </dgm:t>
    </dgm:pt>
    <dgm:pt modelId="{F94B6372-70C7-46A5-8FDE-84D6FDF75E5A}" type="sibTrans" cxnId="{3F3BED27-6E43-40FB-96CD-49591EEC4C8D}">
      <dgm:prSet/>
      <dgm:spPr/>
      <dgm:t>
        <a:bodyPr/>
        <a:lstStyle/>
        <a:p>
          <a:endParaRPr lang="de-DE"/>
        </a:p>
      </dgm:t>
    </dgm:pt>
    <dgm:pt modelId="{5706B60B-9A84-498F-B755-9947598E7FD6}">
      <dgm:prSet/>
      <dgm:spPr/>
      <dgm:t>
        <a:bodyPr/>
        <a:lstStyle/>
        <a:p>
          <a:pPr rtl="0"/>
          <a:r>
            <a:rPr lang="de-DE"/>
            <a:t>Aufstellung über das Vermögen und Nachweis der satzungsgemäßen und zeitnahen Mittelverwendung</a:t>
          </a:r>
        </a:p>
      </dgm:t>
    </dgm:pt>
    <dgm:pt modelId="{6E754F55-A283-46A8-AD57-489841E7EBE9}" type="parTrans" cxnId="{A42B92AF-05FC-4D07-BE77-3AE0FAB1B3E5}">
      <dgm:prSet/>
      <dgm:spPr/>
      <dgm:t>
        <a:bodyPr/>
        <a:lstStyle/>
        <a:p>
          <a:endParaRPr lang="de-DE"/>
        </a:p>
      </dgm:t>
    </dgm:pt>
    <dgm:pt modelId="{ACB1D11A-2CBF-477B-92EC-6C3D800362DB}" type="sibTrans" cxnId="{A42B92AF-05FC-4D07-BE77-3AE0FAB1B3E5}">
      <dgm:prSet/>
      <dgm:spPr/>
      <dgm:t>
        <a:bodyPr/>
        <a:lstStyle/>
        <a:p>
          <a:endParaRPr lang="de-DE"/>
        </a:p>
      </dgm:t>
    </dgm:pt>
    <dgm:pt modelId="{657E9445-5886-4E64-9F2C-AB989CEE9FC0}" type="pres">
      <dgm:prSet presAssocID="{16B6433D-0DA5-4AF4-B2F7-4BAC9139B075}" presName="Name0" presStyleCnt="0">
        <dgm:presLayoutVars>
          <dgm:dir/>
          <dgm:animLvl val="lvl"/>
          <dgm:resizeHandles val="exact"/>
        </dgm:presLayoutVars>
      </dgm:prSet>
      <dgm:spPr/>
    </dgm:pt>
    <dgm:pt modelId="{2B82C850-976A-4313-8077-E85AAAD4D3A8}" type="pres">
      <dgm:prSet presAssocID="{B2694595-2A10-404B-B704-4512338AAE6C}" presName="linNode" presStyleCnt="0"/>
      <dgm:spPr/>
    </dgm:pt>
    <dgm:pt modelId="{51860D5A-BFB6-4012-86B2-8352AD14BC41}" type="pres">
      <dgm:prSet presAssocID="{B2694595-2A10-404B-B704-4512338AAE6C}" presName="parentText" presStyleLbl="node1" presStyleIdx="0" presStyleCnt="1" custLinFactNeighborX="371" custLinFactNeighborY="781">
        <dgm:presLayoutVars>
          <dgm:chMax val="1"/>
          <dgm:bulletEnabled val="1"/>
        </dgm:presLayoutVars>
      </dgm:prSet>
      <dgm:spPr/>
    </dgm:pt>
    <dgm:pt modelId="{0575EB62-852D-45F9-ACE6-8D943C251B4F}" type="pres">
      <dgm:prSet presAssocID="{B2694595-2A10-404B-B704-4512338AAE6C}" presName="descendantText" presStyleLbl="alignAccFollowNode1" presStyleIdx="0" presStyleCnt="1">
        <dgm:presLayoutVars>
          <dgm:bulletEnabled val="1"/>
        </dgm:presLayoutVars>
      </dgm:prSet>
      <dgm:spPr/>
    </dgm:pt>
  </dgm:ptLst>
  <dgm:cxnLst>
    <dgm:cxn modelId="{C8872C25-9194-45C3-9202-AF6018D0EB05}" type="presOf" srcId="{5706B60B-9A84-498F-B755-9947598E7FD6}" destId="{0575EB62-852D-45F9-ACE6-8D943C251B4F}" srcOrd="0" destOrd="3" presId="urn:microsoft.com/office/officeart/2005/8/layout/vList5"/>
    <dgm:cxn modelId="{3F3BED27-6E43-40FB-96CD-49591EEC4C8D}" srcId="{B2694595-2A10-404B-B704-4512338AAE6C}" destId="{4C426C71-2333-42CB-BF2A-230A4FBD3B7D}" srcOrd="2" destOrd="0" parTransId="{27D3724A-328A-4DD8-A707-2E4F2C2EB7FE}" sibTransId="{F94B6372-70C7-46A5-8FDE-84D6FDF75E5A}"/>
    <dgm:cxn modelId="{D43B7C28-8E7C-43B3-A8BF-66A7313BF16E}" type="presOf" srcId="{4C426C71-2333-42CB-BF2A-230A4FBD3B7D}" destId="{0575EB62-852D-45F9-ACE6-8D943C251B4F}" srcOrd="0" destOrd="2" presId="urn:microsoft.com/office/officeart/2005/8/layout/vList5"/>
    <dgm:cxn modelId="{BE2C3978-A4DC-4436-8783-0EA59EC22063}" type="presOf" srcId="{7846BDB9-F760-40BE-9457-22A1DA4B7D4F}" destId="{0575EB62-852D-45F9-ACE6-8D943C251B4F}" srcOrd="0" destOrd="0" presId="urn:microsoft.com/office/officeart/2005/8/layout/vList5"/>
    <dgm:cxn modelId="{1AD02EA4-70F8-4FD1-B276-52AAC276C888}" type="presOf" srcId="{D463C589-B166-44E5-9870-D8A92FDBEF7F}" destId="{0575EB62-852D-45F9-ACE6-8D943C251B4F}" srcOrd="0" destOrd="1" presId="urn:microsoft.com/office/officeart/2005/8/layout/vList5"/>
    <dgm:cxn modelId="{A42B92AF-05FC-4D07-BE77-3AE0FAB1B3E5}" srcId="{B2694595-2A10-404B-B704-4512338AAE6C}" destId="{5706B60B-9A84-498F-B755-9947598E7FD6}" srcOrd="3" destOrd="0" parTransId="{6E754F55-A283-46A8-AD57-489841E7EBE9}" sibTransId="{ACB1D11A-2CBF-477B-92EC-6C3D800362DB}"/>
    <dgm:cxn modelId="{CD3AB2B9-9C57-4809-9F9F-AAE92F4AB5DB}" type="presOf" srcId="{B2694595-2A10-404B-B704-4512338AAE6C}" destId="{51860D5A-BFB6-4012-86B2-8352AD14BC41}" srcOrd="0" destOrd="0" presId="urn:microsoft.com/office/officeart/2005/8/layout/vList5"/>
    <dgm:cxn modelId="{51D580C8-85B5-4E72-86FB-B6356C22EEF3}" type="presOf" srcId="{16B6433D-0DA5-4AF4-B2F7-4BAC9139B075}" destId="{657E9445-5886-4E64-9F2C-AB989CEE9FC0}" srcOrd="0" destOrd="0" presId="urn:microsoft.com/office/officeart/2005/8/layout/vList5"/>
    <dgm:cxn modelId="{C93B42D2-D028-4659-A945-082C6D56450A}" srcId="{16B6433D-0DA5-4AF4-B2F7-4BAC9139B075}" destId="{B2694595-2A10-404B-B704-4512338AAE6C}" srcOrd="0" destOrd="0" parTransId="{F4E38D8C-BB37-423B-A5CB-D63CC2B3B39F}" sibTransId="{AFE42ED1-1CFE-4EF5-8C0C-8B8EF9B146D5}"/>
    <dgm:cxn modelId="{37D970E2-E891-4531-84FA-19B66528215D}" srcId="{B2694595-2A10-404B-B704-4512338AAE6C}" destId="{7846BDB9-F760-40BE-9457-22A1DA4B7D4F}" srcOrd="0" destOrd="0" parTransId="{0CB42BFC-3343-43E7-979B-821CB8B4BD7B}" sibTransId="{36168524-8B2B-4516-BFA1-EE214CBE4104}"/>
    <dgm:cxn modelId="{3A1769FA-E038-45C9-A07F-6AEAC8A0BCB8}" srcId="{B2694595-2A10-404B-B704-4512338AAE6C}" destId="{D463C589-B166-44E5-9870-D8A92FDBEF7F}" srcOrd="1" destOrd="0" parTransId="{1BC5D839-03E8-4B2F-B81D-E04127A477AE}" sibTransId="{F6ACF80B-189E-40BE-898C-C006FB55AB23}"/>
    <dgm:cxn modelId="{9E89ED7D-F153-45CD-9EDD-653DABA799B3}" type="presParOf" srcId="{657E9445-5886-4E64-9F2C-AB989CEE9FC0}" destId="{2B82C850-976A-4313-8077-E85AAAD4D3A8}" srcOrd="0" destOrd="0" presId="urn:microsoft.com/office/officeart/2005/8/layout/vList5"/>
    <dgm:cxn modelId="{74A8B514-33DC-42DC-B1E8-516FD9E209BA}" type="presParOf" srcId="{2B82C850-976A-4313-8077-E85AAAD4D3A8}" destId="{51860D5A-BFB6-4012-86B2-8352AD14BC41}" srcOrd="0" destOrd="0" presId="urn:microsoft.com/office/officeart/2005/8/layout/vList5"/>
    <dgm:cxn modelId="{D003A15E-6B27-4925-A1C4-5B901BA29FC9}" type="presParOf" srcId="{2B82C850-976A-4313-8077-E85AAAD4D3A8}" destId="{0575EB62-852D-45F9-ACE6-8D943C251B4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42EA0418-5F9D-4C3B-A0D6-4C12D11C1C75}" type="doc">
      <dgm:prSet loTypeId="urn:microsoft.com/office/officeart/2005/8/layout/hProcess9" loCatId="process" qsTypeId="urn:microsoft.com/office/officeart/2005/8/quickstyle/simple1" qsCatId="simple" csTypeId="urn:microsoft.com/office/officeart/2005/8/colors/accent0_2" csCatId="mainScheme"/>
      <dgm:spPr/>
      <dgm:t>
        <a:bodyPr/>
        <a:lstStyle/>
        <a:p>
          <a:endParaRPr lang="de-DE"/>
        </a:p>
      </dgm:t>
    </dgm:pt>
    <dgm:pt modelId="{005676ED-554F-429D-B10E-9548A84D1B72}">
      <dgm:prSet/>
      <dgm:spPr/>
      <dgm:t>
        <a:bodyPr/>
        <a:lstStyle/>
        <a:p>
          <a:r>
            <a:rPr lang="de-DE"/>
            <a:t>Für ehrenamtlich tätige Vorstandsmitglieder und besondere Vertreter geltebn Haftungserleichterungen gegenüber dem Regressanspruch des Vereins im Innenverhältnis</a:t>
          </a:r>
        </a:p>
      </dgm:t>
    </dgm:pt>
    <dgm:pt modelId="{874FC9F9-3B89-478F-AC18-268C88B65CCF}" type="parTrans" cxnId="{8CCB18DE-0791-4C73-BB63-D9FF2937EB24}">
      <dgm:prSet/>
      <dgm:spPr/>
      <dgm:t>
        <a:bodyPr/>
        <a:lstStyle/>
        <a:p>
          <a:endParaRPr lang="de-DE"/>
        </a:p>
      </dgm:t>
    </dgm:pt>
    <dgm:pt modelId="{0304DE14-2811-4900-A748-9514B23F02A3}" type="sibTrans" cxnId="{8CCB18DE-0791-4C73-BB63-D9FF2937EB24}">
      <dgm:prSet/>
      <dgm:spPr/>
      <dgm:t>
        <a:bodyPr/>
        <a:lstStyle/>
        <a:p>
          <a:endParaRPr lang="de-DE"/>
        </a:p>
      </dgm:t>
    </dgm:pt>
    <dgm:pt modelId="{292FBC5D-85F4-4CD7-A1BF-191B8B61829D}">
      <dgm:prSet/>
      <dgm:spPr/>
      <dgm:t>
        <a:bodyPr/>
        <a:lstStyle/>
        <a:p>
          <a:r>
            <a:rPr lang="de-DE"/>
            <a:t>Ehrenamtlichkeit liegt auch dann noch vorn, wenn eine Aufwandsentschädigung gewährt wird, die Aufwandsentschädigung 720,- EUR pro Jahr nicht </a:t>
          </a:r>
        </a:p>
      </dgm:t>
    </dgm:pt>
    <dgm:pt modelId="{9ADAE79C-3F7B-4E2B-B7B7-D9E075D8A7DA}" type="parTrans" cxnId="{D1A47E88-620A-415F-B1EE-2A38DFCCAF10}">
      <dgm:prSet/>
      <dgm:spPr/>
      <dgm:t>
        <a:bodyPr/>
        <a:lstStyle/>
        <a:p>
          <a:endParaRPr lang="de-DE"/>
        </a:p>
      </dgm:t>
    </dgm:pt>
    <dgm:pt modelId="{1E183DAE-1096-4F7A-8F51-0E2643B644EF}" type="sibTrans" cxnId="{D1A47E88-620A-415F-B1EE-2A38DFCCAF10}">
      <dgm:prSet/>
      <dgm:spPr/>
      <dgm:t>
        <a:bodyPr/>
        <a:lstStyle/>
        <a:p>
          <a:endParaRPr lang="de-DE"/>
        </a:p>
      </dgm:t>
    </dgm:pt>
    <dgm:pt modelId="{F539A7FF-7562-4137-88D0-1E67CABBCF4B}">
      <dgm:prSet/>
      <dgm:spPr/>
      <dgm:t>
        <a:bodyPr/>
        <a:lstStyle/>
        <a:p>
          <a:r>
            <a:rPr lang="de-DE"/>
            <a:t>Dann haften sie dem Verein nur bei Vorsatz und grober Fahrlässigkeit. </a:t>
          </a:r>
        </a:p>
      </dgm:t>
    </dgm:pt>
    <dgm:pt modelId="{35C82CB4-4FE0-4DA9-A4E1-FB20579F5178}" type="parTrans" cxnId="{F8BBC37E-2D23-442E-A1A6-A003D2416412}">
      <dgm:prSet/>
      <dgm:spPr/>
      <dgm:t>
        <a:bodyPr/>
        <a:lstStyle/>
        <a:p>
          <a:endParaRPr lang="de-DE"/>
        </a:p>
      </dgm:t>
    </dgm:pt>
    <dgm:pt modelId="{2B7F1B5B-4296-4432-8A65-A5F773A3F82E}" type="sibTrans" cxnId="{F8BBC37E-2D23-442E-A1A6-A003D2416412}">
      <dgm:prSet/>
      <dgm:spPr/>
      <dgm:t>
        <a:bodyPr/>
        <a:lstStyle/>
        <a:p>
          <a:endParaRPr lang="de-DE"/>
        </a:p>
      </dgm:t>
    </dgm:pt>
    <dgm:pt modelId="{B1113BA2-F49B-4BFB-94C9-056BC44A5EE9}">
      <dgm:prSet/>
      <dgm:spPr/>
      <dgm:t>
        <a:bodyPr/>
        <a:lstStyle/>
        <a:p>
          <a:r>
            <a:rPr lang="de-DE"/>
            <a:t>Bei lediglich leichter Fahrlässigkeit bleibt der (ehrenamtliche) Vereinsvorstand von der persönlichen Haftung verschont.</a:t>
          </a:r>
        </a:p>
      </dgm:t>
    </dgm:pt>
    <dgm:pt modelId="{78A09E75-0A26-4E57-AA80-EB45E1A648C9}" type="parTrans" cxnId="{170065A2-7D67-45FF-BD36-15F0375B6DF9}">
      <dgm:prSet/>
      <dgm:spPr/>
      <dgm:t>
        <a:bodyPr/>
        <a:lstStyle/>
        <a:p>
          <a:endParaRPr lang="de-DE"/>
        </a:p>
      </dgm:t>
    </dgm:pt>
    <dgm:pt modelId="{5450AE8A-EDB6-45B0-BB1D-2E6195587F46}" type="sibTrans" cxnId="{170065A2-7D67-45FF-BD36-15F0375B6DF9}">
      <dgm:prSet/>
      <dgm:spPr/>
      <dgm:t>
        <a:bodyPr/>
        <a:lstStyle/>
        <a:p>
          <a:endParaRPr lang="de-DE"/>
        </a:p>
      </dgm:t>
    </dgm:pt>
    <dgm:pt modelId="{571B7F56-7779-444A-BDDB-DAD77E1277D6}" type="pres">
      <dgm:prSet presAssocID="{42EA0418-5F9D-4C3B-A0D6-4C12D11C1C75}" presName="CompostProcess" presStyleCnt="0">
        <dgm:presLayoutVars>
          <dgm:dir/>
          <dgm:resizeHandles val="exact"/>
        </dgm:presLayoutVars>
      </dgm:prSet>
      <dgm:spPr/>
    </dgm:pt>
    <dgm:pt modelId="{D7DC1220-39BA-4767-96BA-ED5C0A665FCD}" type="pres">
      <dgm:prSet presAssocID="{42EA0418-5F9D-4C3B-A0D6-4C12D11C1C75}" presName="arrow" presStyleLbl="bgShp" presStyleIdx="0" presStyleCnt="1"/>
      <dgm:spPr/>
    </dgm:pt>
    <dgm:pt modelId="{22550AF8-13CC-430F-B37C-20AC922AD6A2}" type="pres">
      <dgm:prSet presAssocID="{42EA0418-5F9D-4C3B-A0D6-4C12D11C1C75}" presName="linearProcess" presStyleCnt="0"/>
      <dgm:spPr/>
    </dgm:pt>
    <dgm:pt modelId="{22D167C0-5CC2-4B4B-9125-A9DEFB002D18}" type="pres">
      <dgm:prSet presAssocID="{005676ED-554F-429D-B10E-9548A84D1B72}" presName="textNode" presStyleLbl="node1" presStyleIdx="0" presStyleCnt="4">
        <dgm:presLayoutVars>
          <dgm:bulletEnabled val="1"/>
        </dgm:presLayoutVars>
      </dgm:prSet>
      <dgm:spPr/>
    </dgm:pt>
    <dgm:pt modelId="{3DADBA1C-21FE-4F8C-844A-9A0FE0CF1782}" type="pres">
      <dgm:prSet presAssocID="{0304DE14-2811-4900-A748-9514B23F02A3}" presName="sibTrans" presStyleCnt="0"/>
      <dgm:spPr/>
    </dgm:pt>
    <dgm:pt modelId="{B720B749-2624-467C-9F93-9438FC73EB93}" type="pres">
      <dgm:prSet presAssocID="{292FBC5D-85F4-4CD7-A1BF-191B8B61829D}" presName="textNode" presStyleLbl="node1" presStyleIdx="1" presStyleCnt="4">
        <dgm:presLayoutVars>
          <dgm:bulletEnabled val="1"/>
        </dgm:presLayoutVars>
      </dgm:prSet>
      <dgm:spPr/>
    </dgm:pt>
    <dgm:pt modelId="{DDB86D52-2B3E-4233-9919-A55C452E1362}" type="pres">
      <dgm:prSet presAssocID="{1E183DAE-1096-4F7A-8F51-0E2643B644EF}" presName="sibTrans" presStyleCnt="0"/>
      <dgm:spPr/>
    </dgm:pt>
    <dgm:pt modelId="{66316E86-61E1-488D-98E6-627B072747C3}" type="pres">
      <dgm:prSet presAssocID="{F539A7FF-7562-4137-88D0-1E67CABBCF4B}" presName="textNode" presStyleLbl="node1" presStyleIdx="2" presStyleCnt="4">
        <dgm:presLayoutVars>
          <dgm:bulletEnabled val="1"/>
        </dgm:presLayoutVars>
      </dgm:prSet>
      <dgm:spPr/>
    </dgm:pt>
    <dgm:pt modelId="{847C40BF-ED1C-4189-B5ED-CF1830742602}" type="pres">
      <dgm:prSet presAssocID="{2B7F1B5B-4296-4432-8A65-A5F773A3F82E}" presName="sibTrans" presStyleCnt="0"/>
      <dgm:spPr/>
    </dgm:pt>
    <dgm:pt modelId="{45C75521-C4CA-41AD-95F7-348D142BB59D}" type="pres">
      <dgm:prSet presAssocID="{B1113BA2-F49B-4BFB-94C9-056BC44A5EE9}" presName="textNode" presStyleLbl="node1" presStyleIdx="3" presStyleCnt="4">
        <dgm:presLayoutVars>
          <dgm:bulletEnabled val="1"/>
        </dgm:presLayoutVars>
      </dgm:prSet>
      <dgm:spPr/>
    </dgm:pt>
  </dgm:ptLst>
  <dgm:cxnLst>
    <dgm:cxn modelId="{05E35C3D-187E-406A-A07E-7819333B744C}" type="presOf" srcId="{292FBC5D-85F4-4CD7-A1BF-191B8B61829D}" destId="{B720B749-2624-467C-9F93-9438FC73EB93}" srcOrd="0" destOrd="0" presId="urn:microsoft.com/office/officeart/2005/8/layout/hProcess9"/>
    <dgm:cxn modelId="{F8BBC37E-2D23-442E-A1A6-A003D2416412}" srcId="{42EA0418-5F9D-4C3B-A0D6-4C12D11C1C75}" destId="{F539A7FF-7562-4137-88D0-1E67CABBCF4B}" srcOrd="2" destOrd="0" parTransId="{35C82CB4-4FE0-4DA9-A4E1-FB20579F5178}" sibTransId="{2B7F1B5B-4296-4432-8A65-A5F773A3F82E}"/>
    <dgm:cxn modelId="{D1A47E88-620A-415F-B1EE-2A38DFCCAF10}" srcId="{42EA0418-5F9D-4C3B-A0D6-4C12D11C1C75}" destId="{292FBC5D-85F4-4CD7-A1BF-191B8B61829D}" srcOrd="1" destOrd="0" parTransId="{9ADAE79C-3F7B-4E2B-B7B7-D9E075D8A7DA}" sibTransId="{1E183DAE-1096-4F7A-8F51-0E2643B644EF}"/>
    <dgm:cxn modelId="{170065A2-7D67-45FF-BD36-15F0375B6DF9}" srcId="{42EA0418-5F9D-4C3B-A0D6-4C12D11C1C75}" destId="{B1113BA2-F49B-4BFB-94C9-056BC44A5EE9}" srcOrd="3" destOrd="0" parTransId="{78A09E75-0A26-4E57-AA80-EB45E1A648C9}" sibTransId="{5450AE8A-EDB6-45B0-BB1D-2E6195587F46}"/>
    <dgm:cxn modelId="{B27452B2-EE2D-4049-8A1F-896C0C0A6042}" type="presOf" srcId="{42EA0418-5F9D-4C3B-A0D6-4C12D11C1C75}" destId="{571B7F56-7779-444A-BDDB-DAD77E1277D6}" srcOrd="0" destOrd="0" presId="urn:microsoft.com/office/officeart/2005/8/layout/hProcess9"/>
    <dgm:cxn modelId="{9E53B7BF-A1A9-4BB1-B2F0-BF0F9E7502FE}" type="presOf" srcId="{F539A7FF-7562-4137-88D0-1E67CABBCF4B}" destId="{66316E86-61E1-488D-98E6-627B072747C3}" srcOrd="0" destOrd="0" presId="urn:microsoft.com/office/officeart/2005/8/layout/hProcess9"/>
    <dgm:cxn modelId="{8CCB18DE-0791-4C73-BB63-D9FF2937EB24}" srcId="{42EA0418-5F9D-4C3B-A0D6-4C12D11C1C75}" destId="{005676ED-554F-429D-B10E-9548A84D1B72}" srcOrd="0" destOrd="0" parTransId="{874FC9F9-3B89-478F-AC18-268C88B65CCF}" sibTransId="{0304DE14-2811-4900-A748-9514B23F02A3}"/>
    <dgm:cxn modelId="{16CDCAEF-45EA-4F77-A09E-6C4C7B968992}" type="presOf" srcId="{B1113BA2-F49B-4BFB-94C9-056BC44A5EE9}" destId="{45C75521-C4CA-41AD-95F7-348D142BB59D}" srcOrd="0" destOrd="0" presId="urn:microsoft.com/office/officeart/2005/8/layout/hProcess9"/>
    <dgm:cxn modelId="{F2463DF1-C0DE-49D4-A17A-93715C6253F5}" type="presOf" srcId="{005676ED-554F-429D-B10E-9548A84D1B72}" destId="{22D167C0-5CC2-4B4B-9125-A9DEFB002D18}" srcOrd="0" destOrd="0" presId="urn:microsoft.com/office/officeart/2005/8/layout/hProcess9"/>
    <dgm:cxn modelId="{2A252671-BCB7-42F3-B32D-48D2CF89F9ED}" type="presParOf" srcId="{571B7F56-7779-444A-BDDB-DAD77E1277D6}" destId="{D7DC1220-39BA-4767-96BA-ED5C0A665FCD}" srcOrd="0" destOrd="0" presId="urn:microsoft.com/office/officeart/2005/8/layout/hProcess9"/>
    <dgm:cxn modelId="{ACE697DD-8981-4579-93DF-99CEE55715DB}" type="presParOf" srcId="{571B7F56-7779-444A-BDDB-DAD77E1277D6}" destId="{22550AF8-13CC-430F-B37C-20AC922AD6A2}" srcOrd="1" destOrd="0" presId="urn:microsoft.com/office/officeart/2005/8/layout/hProcess9"/>
    <dgm:cxn modelId="{D77DCDE4-4D59-4162-B3A6-ED0C0B4433FA}" type="presParOf" srcId="{22550AF8-13CC-430F-B37C-20AC922AD6A2}" destId="{22D167C0-5CC2-4B4B-9125-A9DEFB002D18}" srcOrd="0" destOrd="0" presId="urn:microsoft.com/office/officeart/2005/8/layout/hProcess9"/>
    <dgm:cxn modelId="{762E1574-B01F-49C1-B29C-1BF8A1F5BE96}" type="presParOf" srcId="{22550AF8-13CC-430F-B37C-20AC922AD6A2}" destId="{3DADBA1C-21FE-4F8C-844A-9A0FE0CF1782}" srcOrd="1" destOrd="0" presId="urn:microsoft.com/office/officeart/2005/8/layout/hProcess9"/>
    <dgm:cxn modelId="{3CB75BE4-BC10-4727-BDE3-C297F2F1D69A}" type="presParOf" srcId="{22550AF8-13CC-430F-B37C-20AC922AD6A2}" destId="{B720B749-2624-467C-9F93-9438FC73EB93}" srcOrd="2" destOrd="0" presId="urn:microsoft.com/office/officeart/2005/8/layout/hProcess9"/>
    <dgm:cxn modelId="{0747709F-B462-4ACB-97B5-BC20E9B41A0E}" type="presParOf" srcId="{22550AF8-13CC-430F-B37C-20AC922AD6A2}" destId="{DDB86D52-2B3E-4233-9919-A55C452E1362}" srcOrd="3" destOrd="0" presId="urn:microsoft.com/office/officeart/2005/8/layout/hProcess9"/>
    <dgm:cxn modelId="{1A791E5F-B1AF-47B4-8DA0-9A2E92BC4DC9}" type="presParOf" srcId="{22550AF8-13CC-430F-B37C-20AC922AD6A2}" destId="{66316E86-61E1-488D-98E6-627B072747C3}" srcOrd="4" destOrd="0" presId="urn:microsoft.com/office/officeart/2005/8/layout/hProcess9"/>
    <dgm:cxn modelId="{43E8859F-C9A2-4FD7-B083-BE1F5B7FC603}" type="presParOf" srcId="{22550AF8-13CC-430F-B37C-20AC922AD6A2}" destId="{847C40BF-ED1C-4189-B5ED-CF1830742602}" srcOrd="5" destOrd="0" presId="urn:microsoft.com/office/officeart/2005/8/layout/hProcess9"/>
    <dgm:cxn modelId="{E09B1E16-7BA2-45AA-855F-E3610083E6E0}" type="presParOf" srcId="{22550AF8-13CC-430F-B37C-20AC922AD6A2}" destId="{45C75521-C4CA-41AD-95F7-348D142BB59D}"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76E331CC-0F37-4FE5-8F92-7B814C3D959F}" type="doc">
      <dgm:prSet loTypeId="urn:microsoft.com/office/officeart/2005/8/layout/vList4" loCatId="list" qsTypeId="urn:microsoft.com/office/officeart/2005/8/quickstyle/simple1" qsCatId="simple" csTypeId="urn:microsoft.com/office/officeart/2005/8/colors/accent3_1" csCatId="accent3" phldr="1"/>
      <dgm:spPr/>
      <dgm:t>
        <a:bodyPr/>
        <a:lstStyle/>
        <a:p>
          <a:endParaRPr lang="de-DE"/>
        </a:p>
      </dgm:t>
    </dgm:pt>
    <dgm:pt modelId="{CCD2EE26-EEA8-4654-B03A-ABA66F882CEC}">
      <dgm:prSet/>
      <dgm:spPr/>
      <dgm:t>
        <a:bodyPr/>
        <a:lstStyle/>
        <a:p>
          <a:r>
            <a:rPr lang="de-DE"/>
            <a:t>Fahrlässigkeit = bedeutet, dass die übliche </a:t>
          </a:r>
          <a:r>
            <a:rPr lang="de-DE">
              <a:hlinkClick xmlns:r="http://schemas.openxmlformats.org/officeDocument/2006/relationships" r:id="rId1"/>
            </a:rPr>
            <a:t>Sorgfalt</a:t>
          </a:r>
          <a:r>
            <a:rPr lang="de-DE"/>
            <a:t> außer Acht gelassen wurde, Umgangssprachlich bedeutet Fahrlässigkeit, dass „unvorsichtig“ gehandelt wird, aber der Schaden nicht gewollt war</a:t>
          </a:r>
        </a:p>
      </dgm:t>
    </dgm:pt>
    <dgm:pt modelId="{BF433423-1C9D-466C-B477-959D5275F704}" type="parTrans" cxnId="{07D68BF5-DAB2-44BD-9951-432ABBA83227}">
      <dgm:prSet/>
      <dgm:spPr/>
      <dgm:t>
        <a:bodyPr/>
        <a:lstStyle/>
        <a:p>
          <a:endParaRPr lang="de-DE"/>
        </a:p>
      </dgm:t>
    </dgm:pt>
    <dgm:pt modelId="{BA592BF4-7DD5-4D74-B0BA-7758E50D649A}" type="sibTrans" cxnId="{07D68BF5-DAB2-44BD-9951-432ABBA83227}">
      <dgm:prSet/>
      <dgm:spPr/>
      <dgm:t>
        <a:bodyPr/>
        <a:lstStyle/>
        <a:p>
          <a:endParaRPr lang="de-DE"/>
        </a:p>
      </dgm:t>
    </dgm:pt>
    <dgm:pt modelId="{1F7A88FA-6A3B-4242-8651-A2C2C6F46D68}">
      <dgm:prSet/>
      <dgm:spPr/>
      <dgm:t>
        <a:bodyPr/>
        <a:lstStyle/>
        <a:p>
          <a:r>
            <a:rPr lang="de-DE"/>
            <a:t>Grobe Fahrlässigkeit: besonders unvorsichtiges Handel, Die Arglosigkeit hat ein Maß erreicht, dass in keiner Weise mehr nachvollzogen werden kann (= wie dumm kann man eigentlich nur sein ?)</a:t>
          </a:r>
        </a:p>
      </dgm:t>
    </dgm:pt>
    <dgm:pt modelId="{AB1BDEDE-0285-425B-B45C-22C2689B7B6D}" type="parTrans" cxnId="{358E8892-C46F-47C2-8F1C-EB4149DE231A}">
      <dgm:prSet/>
      <dgm:spPr/>
      <dgm:t>
        <a:bodyPr/>
        <a:lstStyle/>
        <a:p>
          <a:endParaRPr lang="de-DE"/>
        </a:p>
      </dgm:t>
    </dgm:pt>
    <dgm:pt modelId="{6E50B6AC-EF91-447D-8066-EFDB9F269639}" type="sibTrans" cxnId="{358E8892-C46F-47C2-8F1C-EB4149DE231A}">
      <dgm:prSet/>
      <dgm:spPr/>
      <dgm:t>
        <a:bodyPr/>
        <a:lstStyle/>
        <a:p>
          <a:endParaRPr lang="de-DE"/>
        </a:p>
      </dgm:t>
    </dgm:pt>
    <dgm:pt modelId="{06B16C7B-6F13-4B0A-93B0-A7BC7A568FF5}">
      <dgm:prSet/>
      <dgm:spPr/>
      <dgm:t>
        <a:bodyPr/>
        <a:lstStyle/>
        <a:p>
          <a:r>
            <a:rPr lang="de-DE"/>
            <a:t>Vorsatz = Vorsatz bedeutet „(feste) Absicht beziehungsweise Entschluss“; also etwas, was sich jemand bewusst vorgenommen hat</a:t>
          </a:r>
        </a:p>
      </dgm:t>
    </dgm:pt>
    <dgm:pt modelId="{951F1120-BCC9-4300-9A77-4117E9559A16}" type="parTrans" cxnId="{5C48626D-E2CD-4BC4-B7ED-ECD65875DFB0}">
      <dgm:prSet/>
      <dgm:spPr/>
      <dgm:t>
        <a:bodyPr/>
        <a:lstStyle/>
        <a:p>
          <a:endParaRPr lang="de-DE"/>
        </a:p>
      </dgm:t>
    </dgm:pt>
    <dgm:pt modelId="{0A6ED9D8-210C-4911-B26A-C81F649A69EE}" type="sibTrans" cxnId="{5C48626D-E2CD-4BC4-B7ED-ECD65875DFB0}">
      <dgm:prSet/>
      <dgm:spPr/>
      <dgm:t>
        <a:bodyPr/>
        <a:lstStyle/>
        <a:p>
          <a:endParaRPr lang="de-DE"/>
        </a:p>
      </dgm:t>
    </dgm:pt>
    <dgm:pt modelId="{E5C1F773-775B-4F91-8823-A5C759B40939}">
      <dgm:prSet/>
      <dgm:spPr/>
      <dgm:t>
        <a:bodyPr/>
        <a:lstStyle/>
        <a:p>
          <a:r>
            <a:rPr lang="de-DE" dirty="0"/>
            <a:t>Sogenannter bedingter Vorsatz reicht aber und dieser liegt schon vor wenn jemand weiß das es zu einem Schaden kommen kann ihm das aber völlig gleichgültig ist („und wenn schon!“)</a:t>
          </a:r>
        </a:p>
      </dgm:t>
    </dgm:pt>
    <dgm:pt modelId="{9FD63C17-72AD-4737-B20E-DECB6DECBDEA}" type="parTrans" cxnId="{452B53F6-0A89-40C2-B93F-9B4B432E9830}">
      <dgm:prSet/>
      <dgm:spPr/>
      <dgm:t>
        <a:bodyPr/>
        <a:lstStyle/>
        <a:p>
          <a:endParaRPr lang="de-DE"/>
        </a:p>
      </dgm:t>
    </dgm:pt>
    <dgm:pt modelId="{A4464CBD-7C9E-4D6F-8025-2F3ABBEC094F}" type="sibTrans" cxnId="{452B53F6-0A89-40C2-B93F-9B4B432E9830}">
      <dgm:prSet/>
      <dgm:spPr/>
      <dgm:t>
        <a:bodyPr/>
        <a:lstStyle/>
        <a:p>
          <a:endParaRPr lang="de-DE"/>
        </a:p>
      </dgm:t>
    </dgm:pt>
    <dgm:pt modelId="{A79B364C-BDB8-4FA5-83BB-BB2ADE7648BE}" type="pres">
      <dgm:prSet presAssocID="{76E331CC-0F37-4FE5-8F92-7B814C3D959F}" presName="linear" presStyleCnt="0">
        <dgm:presLayoutVars>
          <dgm:dir/>
          <dgm:resizeHandles val="exact"/>
        </dgm:presLayoutVars>
      </dgm:prSet>
      <dgm:spPr/>
    </dgm:pt>
    <dgm:pt modelId="{282FC369-CE07-4368-B0F8-05661F5444CD}" type="pres">
      <dgm:prSet presAssocID="{CCD2EE26-EEA8-4654-B03A-ABA66F882CEC}" presName="comp" presStyleCnt="0"/>
      <dgm:spPr/>
    </dgm:pt>
    <dgm:pt modelId="{AE085AED-74EA-49EA-A4EB-7A30B793EF9C}" type="pres">
      <dgm:prSet presAssocID="{CCD2EE26-EEA8-4654-B03A-ABA66F882CEC}" presName="box" presStyleLbl="node1" presStyleIdx="0" presStyleCnt="4"/>
      <dgm:spPr/>
    </dgm:pt>
    <dgm:pt modelId="{98CC68AF-13E3-4AF7-A7F0-94F7C2FB06D3}" type="pres">
      <dgm:prSet presAssocID="{CCD2EE26-EEA8-4654-B03A-ABA66F882CEC}" presName="img" presStyleLbl="fgImgPlace1" presStyleIdx="0" presStyleCnt="4"/>
      <dgm:spPr>
        <a:blipFill>
          <a:blip xmlns:r="http://schemas.openxmlformats.org/officeDocument/2006/relationships" r:embed="rId2">
            <a:extLst>
              <a:ext uri="{28A0092B-C50C-407E-A947-70E740481C1C}">
                <a14:useLocalDpi xmlns:a14="http://schemas.microsoft.com/office/drawing/2010/main" val="0"/>
              </a:ext>
            </a:extLst>
          </a:blip>
          <a:srcRect/>
          <a:stretch>
            <a:fillRect t="-47000" b="-47000"/>
          </a:stretch>
        </a:blipFill>
      </dgm:spPr>
    </dgm:pt>
    <dgm:pt modelId="{C598060F-333E-48D2-BB47-686F57F8735D}" type="pres">
      <dgm:prSet presAssocID="{CCD2EE26-EEA8-4654-B03A-ABA66F882CEC}" presName="text" presStyleLbl="node1" presStyleIdx="0" presStyleCnt="4">
        <dgm:presLayoutVars>
          <dgm:bulletEnabled val="1"/>
        </dgm:presLayoutVars>
      </dgm:prSet>
      <dgm:spPr/>
    </dgm:pt>
    <dgm:pt modelId="{5138B85B-C1A0-4CFB-9F76-E07419515E00}" type="pres">
      <dgm:prSet presAssocID="{BA592BF4-7DD5-4D74-B0BA-7758E50D649A}" presName="spacer" presStyleCnt="0"/>
      <dgm:spPr/>
    </dgm:pt>
    <dgm:pt modelId="{F0C4576A-B3FF-40B2-92B3-2608711DFD50}" type="pres">
      <dgm:prSet presAssocID="{1F7A88FA-6A3B-4242-8651-A2C2C6F46D68}" presName="comp" presStyleCnt="0"/>
      <dgm:spPr/>
    </dgm:pt>
    <dgm:pt modelId="{1FD1EFC6-4ACB-4849-AEE3-999B43163785}" type="pres">
      <dgm:prSet presAssocID="{1F7A88FA-6A3B-4242-8651-A2C2C6F46D68}" presName="box" presStyleLbl="node1" presStyleIdx="1" presStyleCnt="4"/>
      <dgm:spPr/>
    </dgm:pt>
    <dgm:pt modelId="{462C68CC-B8D8-4656-B831-5ABBF41B95A9}" type="pres">
      <dgm:prSet presAssocID="{1F7A88FA-6A3B-4242-8651-A2C2C6F46D68}" presName="img" presStyleLbl="fgImgPlace1" presStyleIdx="1" presStyleCnt="4"/>
      <dgm:spPr>
        <a:blipFill>
          <a:blip xmlns:r="http://schemas.openxmlformats.org/officeDocument/2006/relationships" r:embed="rId3">
            <a:extLst>
              <a:ext uri="{28A0092B-C50C-407E-A947-70E740481C1C}">
                <a14:useLocalDpi xmlns:a14="http://schemas.microsoft.com/office/drawing/2010/main" val="0"/>
              </a:ext>
            </a:extLst>
          </a:blip>
          <a:srcRect/>
          <a:stretch>
            <a:fillRect t="-59000" b="-59000"/>
          </a:stretch>
        </a:blipFill>
      </dgm:spPr>
    </dgm:pt>
    <dgm:pt modelId="{D506E06B-0D27-4AD5-A716-E2307075D753}" type="pres">
      <dgm:prSet presAssocID="{1F7A88FA-6A3B-4242-8651-A2C2C6F46D68}" presName="text" presStyleLbl="node1" presStyleIdx="1" presStyleCnt="4">
        <dgm:presLayoutVars>
          <dgm:bulletEnabled val="1"/>
        </dgm:presLayoutVars>
      </dgm:prSet>
      <dgm:spPr/>
    </dgm:pt>
    <dgm:pt modelId="{93921F97-EF3B-49E4-BEA0-8DD452073090}" type="pres">
      <dgm:prSet presAssocID="{6E50B6AC-EF91-447D-8066-EFDB9F269639}" presName="spacer" presStyleCnt="0"/>
      <dgm:spPr/>
    </dgm:pt>
    <dgm:pt modelId="{5A9CC322-0EC3-4A4D-B8F5-82306A446AA1}" type="pres">
      <dgm:prSet presAssocID="{06B16C7B-6F13-4B0A-93B0-A7BC7A568FF5}" presName="comp" presStyleCnt="0"/>
      <dgm:spPr/>
    </dgm:pt>
    <dgm:pt modelId="{F3B5D4D6-CDDA-4315-86E5-8643394333B5}" type="pres">
      <dgm:prSet presAssocID="{06B16C7B-6F13-4B0A-93B0-A7BC7A568FF5}" presName="box" presStyleLbl="node1" presStyleIdx="2" presStyleCnt="4"/>
      <dgm:spPr/>
    </dgm:pt>
    <dgm:pt modelId="{20653D8A-CD06-4F22-9DDC-EC09EE52D23F}" type="pres">
      <dgm:prSet presAssocID="{06B16C7B-6F13-4B0A-93B0-A7BC7A568FF5}" presName="img" presStyleLbl="fgImgPlace1" presStyleIdx="2" presStyleCnt="4"/>
      <dgm:spPr>
        <a:blipFill>
          <a:blip xmlns:r="http://schemas.openxmlformats.org/officeDocument/2006/relationships" r:embed="rId4">
            <a:extLst>
              <a:ext uri="{28A0092B-C50C-407E-A947-70E740481C1C}">
                <a14:useLocalDpi xmlns:a14="http://schemas.microsoft.com/office/drawing/2010/main" val="0"/>
              </a:ext>
            </a:extLst>
          </a:blip>
          <a:srcRect/>
          <a:stretch>
            <a:fillRect t="-104000" b="-104000"/>
          </a:stretch>
        </a:blipFill>
      </dgm:spPr>
    </dgm:pt>
    <dgm:pt modelId="{B756CA30-C913-46A1-B108-B1133C6A9299}" type="pres">
      <dgm:prSet presAssocID="{06B16C7B-6F13-4B0A-93B0-A7BC7A568FF5}" presName="text" presStyleLbl="node1" presStyleIdx="2" presStyleCnt="4">
        <dgm:presLayoutVars>
          <dgm:bulletEnabled val="1"/>
        </dgm:presLayoutVars>
      </dgm:prSet>
      <dgm:spPr/>
    </dgm:pt>
    <dgm:pt modelId="{D1794E9F-40DE-4D3A-B01E-8814F07E0969}" type="pres">
      <dgm:prSet presAssocID="{0A6ED9D8-210C-4911-B26A-C81F649A69EE}" presName="spacer" presStyleCnt="0"/>
      <dgm:spPr/>
    </dgm:pt>
    <dgm:pt modelId="{02140637-F6B4-4FDA-BAE0-A8C1E6A414F5}" type="pres">
      <dgm:prSet presAssocID="{E5C1F773-775B-4F91-8823-A5C759B40939}" presName="comp" presStyleCnt="0"/>
      <dgm:spPr/>
    </dgm:pt>
    <dgm:pt modelId="{E56F3060-341C-41BF-AEB4-FA504A9A2C3B}" type="pres">
      <dgm:prSet presAssocID="{E5C1F773-775B-4F91-8823-A5C759B40939}" presName="box" presStyleLbl="node1" presStyleIdx="3" presStyleCnt="4"/>
      <dgm:spPr/>
    </dgm:pt>
    <dgm:pt modelId="{80D0479C-2D77-49D5-98C8-A8542CADDF55}" type="pres">
      <dgm:prSet presAssocID="{E5C1F773-775B-4F91-8823-A5C759B40939}" presName="img" presStyleLbl="fgImgPlace1" presStyleIdx="3" presStyleCnt="4"/>
      <dgm:spPr>
        <a:blipFill>
          <a:blip xmlns:r="http://schemas.openxmlformats.org/officeDocument/2006/relationships" r:embed="rId5"/>
          <a:srcRect/>
          <a:stretch>
            <a:fillRect t="-46000" b="-46000"/>
          </a:stretch>
        </a:blipFill>
      </dgm:spPr>
    </dgm:pt>
    <dgm:pt modelId="{23F08D80-5FF9-4803-925A-8793139AF3E1}" type="pres">
      <dgm:prSet presAssocID="{E5C1F773-775B-4F91-8823-A5C759B40939}" presName="text" presStyleLbl="node1" presStyleIdx="3" presStyleCnt="4">
        <dgm:presLayoutVars>
          <dgm:bulletEnabled val="1"/>
        </dgm:presLayoutVars>
      </dgm:prSet>
      <dgm:spPr/>
    </dgm:pt>
  </dgm:ptLst>
  <dgm:cxnLst>
    <dgm:cxn modelId="{4C697508-782E-4E08-A435-19BE721B964F}" type="presOf" srcId="{CCD2EE26-EEA8-4654-B03A-ABA66F882CEC}" destId="{C598060F-333E-48D2-BB47-686F57F8735D}" srcOrd="1" destOrd="0" presId="urn:microsoft.com/office/officeart/2005/8/layout/vList4"/>
    <dgm:cxn modelId="{972F815B-4332-47C4-BD61-C0B48A06EEC7}" type="presOf" srcId="{E5C1F773-775B-4F91-8823-A5C759B40939}" destId="{23F08D80-5FF9-4803-925A-8793139AF3E1}" srcOrd="1" destOrd="0" presId="urn:microsoft.com/office/officeart/2005/8/layout/vList4"/>
    <dgm:cxn modelId="{5C48626D-E2CD-4BC4-B7ED-ECD65875DFB0}" srcId="{76E331CC-0F37-4FE5-8F92-7B814C3D959F}" destId="{06B16C7B-6F13-4B0A-93B0-A7BC7A568FF5}" srcOrd="2" destOrd="0" parTransId="{951F1120-BCC9-4300-9A77-4117E9559A16}" sibTransId="{0A6ED9D8-210C-4911-B26A-C81F649A69EE}"/>
    <dgm:cxn modelId="{358E8892-C46F-47C2-8F1C-EB4149DE231A}" srcId="{76E331CC-0F37-4FE5-8F92-7B814C3D959F}" destId="{1F7A88FA-6A3B-4242-8651-A2C2C6F46D68}" srcOrd="1" destOrd="0" parTransId="{AB1BDEDE-0285-425B-B45C-22C2689B7B6D}" sibTransId="{6E50B6AC-EF91-447D-8066-EFDB9F269639}"/>
    <dgm:cxn modelId="{71787C94-DF09-4A70-A588-1D09E794AFC6}" type="presOf" srcId="{CCD2EE26-EEA8-4654-B03A-ABA66F882CEC}" destId="{AE085AED-74EA-49EA-A4EB-7A30B793EF9C}" srcOrd="0" destOrd="0" presId="urn:microsoft.com/office/officeart/2005/8/layout/vList4"/>
    <dgm:cxn modelId="{BD1DADA0-94E1-4B8E-A1CB-30E7D3DBFB13}" type="presOf" srcId="{1F7A88FA-6A3B-4242-8651-A2C2C6F46D68}" destId="{1FD1EFC6-4ACB-4849-AEE3-999B43163785}" srcOrd="0" destOrd="0" presId="urn:microsoft.com/office/officeart/2005/8/layout/vList4"/>
    <dgm:cxn modelId="{C4B70DB8-BA3F-482C-A254-E50BAA3A88C2}" type="presOf" srcId="{06B16C7B-6F13-4B0A-93B0-A7BC7A568FF5}" destId="{F3B5D4D6-CDDA-4315-86E5-8643394333B5}" srcOrd="0" destOrd="0" presId="urn:microsoft.com/office/officeart/2005/8/layout/vList4"/>
    <dgm:cxn modelId="{7AEA4CBF-DC50-4DA9-A5F3-E452B8534D34}" type="presOf" srcId="{06B16C7B-6F13-4B0A-93B0-A7BC7A568FF5}" destId="{B756CA30-C913-46A1-B108-B1133C6A9299}" srcOrd="1" destOrd="0" presId="urn:microsoft.com/office/officeart/2005/8/layout/vList4"/>
    <dgm:cxn modelId="{0DA992D2-0E30-4DA0-86B1-BCB84C740173}" type="presOf" srcId="{E5C1F773-775B-4F91-8823-A5C759B40939}" destId="{E56F3060-341C-41BF-AEB4-FA504A9A2C3B}" srcOrd="0" destOrd="0" presId="urn:microsoft.com/office/officeart/2005/8/layout/vList4"/>
    <dgm:cxn modelId="{8E8E94D9-7D27-4F1D-B210-E52C1FF9055F}" type="presOf" srcId="{76E331CC-0F37-4FE5-8F92-7B814C3D959F}" destId="{A79B364C-BDB8-4FA5-83BB-BB2ADE7648BE}" srcOrd="0" destOrd="0" presId="urn:microsoft.com/office/officeart/2005/8/layout/vList4"/>
    <dgm:cxn modelId="{026DD7DB-AEFF-400C-9289-15D311E3336D}" type="presOf" srcId="{1F7A88FA-6A3B-4242-8651-A2C2C6F46D68}" destId="{D506E06B-0D27-4AD5-A716-E2307075D753}" srcOrd="1" destOrd="0" presId="urn:microsoft.com/office/officeart/2005/8/layout/vList4"/>
    <dgm:cxn modelId="{07D68BF5-DAB2-44BD-9951-432ABBA83227}" srcId="{76E331CC-0F37-4FE5-8F92-7B814C3D959F}" destId="{CCD2EE26-EEA8-4654-B03A-ABA66F882CEC}" srcOrd="0" destOrd="0" parTransId="{BF433423-1C9D-466C-B477-959D5275F704}" sibTransId="{BA592BF4-7DD5-4D74-B0BA-7758E50D649A}"/>
    <dgm:cxn modelId="{452B53F6-0A89-40C2-B93F-9B4B432E9830}" srcId="{76E331CC-0F37-4FE5-8F92-7B814C3D959F}" destId="{E5C1F773-775B-4F91-8823-A5C759B40939}" srcOrd="3" destOrd="0" parTransId="{9FD63C17-72AD-4737-B20E-DECB6DECBDEA}" sibTransId="{A4464CBD-7C9E-4D6F-8025-2F3ABBEC094F}"/>
    <dgm:cxn modelId="{8AB295A4-0741-483F-9F04-D115847B7F84}" type="presParOf" srcId="{A79B364C-BDB8-4FA5-83BB-BB2ADE7648BE}" destId="{282FC369-CE07-4368-B0F8-05661F5444CD}" srcOrd="0" destOrd="0" presId="urn:microsoft.com/office/officeart/2005/8/layout/vList4"/>
    <dgm:cxn modelId="{2F4C4EEB-2189-4DD0-8586-30257A89094E}" type="presParOf" srcId="{282FC369-CE07-4368-B0F8-05661F5444CD}" destId="{AE085AED-74EA-49EA-A4EB-7A30B793EF9C}" srcOrd="0" destOrd="0" presId="urn:microsoft.com/office/officeart/2005/8/layout/vList4"/>
    <dgm:cxn modelId="{BDE133A9-97EC-4761-8C2C-C7B97334D2AF}" type="presParOf" srcId="{282FC369-CE07-4368-B0F8-05661F5444CD}" destId="{98CC68AF-13E3-4AF7-A7F0-94F7C2FB06D3}" srcOrd="1" destOrd="0" presId="urn:microsoft.com/office/officeart/2005/8/layout/vList4"/>
    <dgm:cxn modelId="{264EBB6F-84E8-4AA2-9048-ADEE3A4F1DDB}" type="presParOf" srcId="{282FC369-CE07-4368-B0F8-05661F5444CD}" destId="{C598060F-333E-48D2-BB47-686F57F8735D}" srcOrd="2" destOrd="0" presId="urn:microsoft.com/office/officeart/2005/8/layout/vList4"/>
    <dgm:cxn modelId="{88DF37B0-9A80-4252-ADD1-2B8B20D8609B}" type="presParOf" srcId="{A79B364C-BDB8-4FA5-83BB-BB2ADE7648BE}" destId="{5138B85B-C1A0-4CFB-9F76-E07419515E00}" srcOrd="1" destOrd="0" presId="urn:microsoft.com/office/officeart/2005/8/layout/vList4"/>
    <dgm:cxn modelId="{FA7D1EE7-0195-463E-88C3-079252B88159}" type="presParOf" srcId="{A79B364C-BDB8-4FA5-83BB-BB2ADE7648BE}" destId="{F0C4576A-B3FF-40B2-92B3-2608711DFD50}" srcOrd="2" destOrd="0" presId="urn:microsoft.com/office/officeart/2005/8/layout/vList4"/>
    <dgm:cxn modelId="{CE59E06E-49D3-419D-9B83-2A33A79A5D42}" type="presParOf" srcId="{F0C4576A-B3FF-40B2-92B3-2608711DFD50}" destId="{1FD1EFC6-4ACB-4849-AEE3-999B43163785}" srcOrd="0" destOrd="0" presId="urn:microsoft.com/office/officeart/2005/8/layout/vList4"/>
    <dgm:cxn modelId="{BF3CBA2F-2EEA-4897-BE8F-7B88BE6C6AF2}" type="presParOf" srcId="{F0C4576A-B3FF-40B2-92B3-2608711DFD50}" destId="{462C68CC-B8D8-4656-B831-5ABBF41B95A9}" srcOrd="1" destOrd="0" presId="urn:microsoft.com/office/officeart/2005/8/layout/vList4"/>
    <dgm:cxn modelId="{5A89F0DA-8E13-46EF-8FB7-176FFB0E98D6}" type="presParOf" srcId="{F0C4576A-B3FF-40B2-92B3-2608711DFD50}" destId="{D506E06B-0D27-4AD5-A716-E2307075D753}" srcOrd="2" destOrd="0" presId="urn:microsoft.com/office/officeart/2005/8/layout/vList4"/>
    <dgm:cxn modelId="{4D8D330B-4305-4562-81BF-A80A4DF78AEA}" type="presParOf" srcId="{A79B364C-BDB8-4FA5-83BB-BB2ADE7648BE}" destId="{93921F97-EF3B-49E4-BEA0-8DD452073090}" srcOrd="3" destOrd="0" presId="urn:microsoft.com/office/officeart/2005/8/layout/vList4"/>
    <dgm:cxn modelId="{EC598D81-0CFA-4CBE-ABAC-36DAE5FAB30F}" type="presParOf" srcId="{A79B364C-BDB8-4FA5-83BB-BB2ADE7648BE}" destId="{5A9CC322-0EC3-4A4D-B8F5-82306A446AA1}" srcOrd="4" destOrd="0" presId="urn:microsoft.com/office/officeart/2005/8/layout/vList4"/>
    <dgm:cxn modelId="{E7BC1E9E-49D2-4138-A138-89FE53D0DB3B}" type="presParOf" srcId="{5A9CC322-0EC3-4A4D-B8F5-82306A446AA1}" destId="{F3B5D4D6-CDDA-4315-86E5-8643394333B5}" srcOrd="0" destOrd="0" presId="urn:microsoft.com/office/officeart/2005/8/layout/vList4"/>
    <dgm:cxn modelId="{AD47281A-E2D8-4E73-AA8C-6D79C5DDB205}" type="presParOf" srcId="{5A9CC322-0EC3-4A4D-B8F5-82306A446AA1}" destId="{20653D8A-CD06-4F22-9DDC-EC09EE52D23F}" srcOrd="1" destOrd="0" presId="urn:microsoft.com/office/officeart/2005/8/layout/vList4"/>
    <dgm:cxn modelId="{0AF2833B-18D5-43AA-B22A-E6A09D1B9AEB}" type="presParOf" srcId="{5A9CC322-0EC3-4A4D-B8F5-82306A446AA1}" destId="{B756CA30-C913-46A1-B108-B1133C6A9299}" srcOrd="2" destOrd="0" presId="urn:microsoft.com/office/officeart/2005/8/layout/vList4"/>
    <dgm:cxn modelId="{D08EAC84-5756-4A49-AE29-05BBF3945F62}" type="presParOf" srcId="{A79B364C-BDB8-4FA5-83BB-BB2ADE7648BE}" destId="{D1794E9F-40DE-4D3A-B01E-8814F07E0969}" srcOrd="5" destOrd="0" presId="urn:microsoft.com/office/officeart/2005/8/layout/vList4"/>
    <dgm:cxn modelId="{56B5CEB4-988E-4175-8364-BB482886200C}" type="presParOf" srcId="{A79B364C-BDB8-4FA5-83BB-BB2ADE7648BE}" destId="{02140637-F6B4-4FDA-BAE0-A8C1E6A414F5}" srcOrd="6" destOrd="0" presId="urn:microsoft.com/office/officeart/2005/8/layout/vList4"/>
    <dgm:cxn modelId="{048F932B-4B46-452F-9A8D-61728AE523F6}" type="presParOf" srcId="{02140637-F6B4-4FDA-BAE0-A8C1E6A414F5}" destId="{E56F3060-341C-41BF-AEB4-FA504A9A2C3B}" srcOrd="0" destOrd="0" presId="urn:microsoft.com/office/officeart/2005/8/layout/vList4"/>
    <dgm:cxn modelId="{9B260D65-5CBB-4603-8653-702B380AD47D}" type="presParOf" srcId="{02140637-F6B4-4FDA-BAE0-A8C1E6A414F5}" destId="{80D0479C-2D77-49D5-98C8-A8542CADDF55}" srcOrd="1" destOrd="0" presId="urn:microsoft.com/office/officeart/2005/8/layout/vList4"/>
    <dgm:cxn modelId="{A3F052A5-30AD-4E8D-8359-EA5E628C68A6}" type="presParOf" srcId="{02140637-F6B4-4FDA-BAE0-A8C1E6A414F5}" destId="{23F08D80-5FF9-4803-925A-8793139AF3E1}"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B6DE83AD-5D64-48E3-87F2-5ABD4381B30A}"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de-DE"/>
        </a:p>
      </dgm:t>
    </dgm:pt>
    <dgm:pt modelId="{CFE33CB9-DA1C-408B-A050-FDE727D799F6}">
      <dgm:prSet/>
      <dgm:spPr/>
      <dgm:t>
        <a:bodyPr/>
        <a:lstStyle/>
        <a:p>
          <a:r>
            <a:rPr lang="de-DE" b="1" dirty="0">
              <a:solidFill>
                <a:srgbClr val="FF0000"/>
              </a:solidFill>
            </a:rPr>
            <a:t>Die Haftung des Vorstandes lässt sich weder im Innen-  noch im Außenverhältnis ganz ausschließen !</a:t>
          </a:r>
        </a:p>
      </dgm:t>
    </dgm:pt>
    <dgm:pt modelId="{896D38E4-F591-4A89-8F07-5F9BB7734CE0}" type="parTrans" cxnId="{2CA367AC-E150-4124-89F3-90B711700F16}">
      <dgm:prSet/>
      <dgm:spPr/>
      <dgm:t>
        <a:bodyPr/>
        <a:lstStyle/>
        <a:p>
          <a:endParaRPr lang="de-DE"/>
        </a:p>
      </dgm:t>
    </dgm:pt>
    <dgm:pt modelId="{07916961-2012-4700-A315-55291AEE98EF}" type="sibTrans" cxnId="{2CA367AC-E150-4124-89F3-90B711700F16}">
      <dgm:prSet/>
      <dgm:spPr/>
      <dgm:t>
        <a:bodyPr/>
        <a:lstStyle/>
        <a:p>
          <a:endParaRPr lang="de-DE"/>
        </a:p>
      </dgm:t>
    </dgm:pt>
    <dgm:pt modelId="{917DFFA0-2A95-4304-B16F-5C98CC5BFFAE}">
      <dgm:prSet/>
      <dgm:spPr/>
      <dgm:t>
        <a:bodyPr/>
        <a:lstStyle/>
        <a:p>
          <a:r>
            <a:rPr lang="de-DE"/>
            <a:t>Vorstandsmitglieder sollten sich für den Fall einer persönlichen Inanspruchnahme durch den Verein versichern. </a:t>
          </a:r>
        </a:p>
      </dgm:t>
    </dgm:pt>
    <dgm:pt modelId="{517F8DF6-EF9A-4455-ACAD-8524D9FC94CC}" type="parTrans" cxnId="{892F1257-54A5-464C-924F-4148EF4EC1F7}">
      <dgm:prSet/>
      <dgm:spPr/>
      <dgm:t>
        <a:bodyPr/>
        <a:lstStyle/>
        <a:p>
          <a:endParaRPr lang="de-DE"/>
        </a:p>
      </dgm:t>
    </dgm:pt>
    <dgm:pt modelId="{4A721648-6C3F-46A5-9745-E04F39321EBF}" type="sibTrans" cxnId="{892F1257-54A5-464C-924F-4148EF4EC1F7}">
      <dgm:prSet/>
      <dgm:spPr/>
      <dgm:t>
        <a:bodyPr/>
        <a:lstStyle/>
        <a:p>
          <a:endParaRPr lang="de-DE"/>
        </a:p>
      </dgm:t>
    </dgm:pt>
    <dgm:pt modelId="{996F0805-D44C-43DC-B534-262312F671B7}">
      <dgm:prSet/>
      <dgm:spPr/>
      <dgm:t>
        <a:bodyPr/>
        <a:lstStyle/>
        <a:p>
          <a:r>
            <a:rPr lang="de-DE"/>
            <a:t>Die </a:t>
          </a:r>
          <a:r>
            <a:rPr lang="de-DE" b="1"/>
            <a:t>D &amp; O-Versicherung</a:t>
          </a:r>
          <a:r>
            <a:rPr lang="de-DE"/>
            <a:t> bietet einen umfassenden Versicherungsschutz für Vereinsvorstände und deckt damit die typischen Risiken für Entscheidungsträger ab.</a:t>
          </a:r>
        </a:p>
      </dgm:t>
    </dgm:pt>
    <dgm:pt modelId="{24D96322-16C3-4857-83FE-9E89725FCF4B}" type="parTrans" cxnId="{3755977F-DB38-4F3D-8F78-071EC1825244}">
      <dgm:prSet/>
      <dgm:spPr/>
      <dgm:t>
        <a:bodyPr/>
        <a:lstStyle/>
        <a:p>
          <a:endParaRPr lang="de-DE"/>
        </a:p>
      </dgm:t>
    </dgm:pt>
    <dgm:pt modelId="{4A0FC33B-93FF-4B6C-934F-0CB801F7C72D}" type="sibTrans" cxnId="{3755977F-DB38-4F3D-8F78-071EC1825244}">
      <dgm:prSet/>
      <dgm:spPr/>
      <dgm:t>
        <a:bodyPr/>
        <a:lstStyle/>
        <a:p>
          <a:endParaRPr lang="de-DE"/>
        </a:p>
      </dgm:t>
    </dgm:pt>
    <dgm:pt modelId="{9CB37385-CEBF-4641-9249-7F75AEE870DE}">
      <dgm:prSet/>
      <dgm:spPr/>
      <dgm:t>
        <a:bodyPr/>
        <a:lstStyle/>
        <a:p>
          <a:r>
            <a:rPr lang="de-DE" dirty="0"/>
            <a:t>Der Versicherungsbeitrag kann von dem Verein getragen werden.</a:t>
          </a:r>
        </a:p>
      </dgm:t>
    </dgm:pt>
    <dgm:pt modelId="{82BD8676-E63E-44F0-A823-495BFF7F587A}" type="parTrans" cxnId="{95C36C30-85DF-442F-BE92-80494085C9A2}">
      <dgm:prSet/>
      <dgm:spPr/>
      <dgm:t>
        <a:bodyPr/>
        <a:lstStyle/>
        <a:p>
          <a:endParaRPr lang="de-DE"/>
        </a:p>
      </dgm:t>
    </dgm:pt>
    <dgm:pt modelId="{7EDF6AC4-0189-4223-98AB-1575B259C1DB}" type="sibTrans" cxnId="{95C36C30-85DF-442F-BE92-80494085C9A2}">
      <dgm:prSet/>
      <dgm:spPr/>
      <dgm:t>
        <a:bodyPr/>
        <a:lstStyle/>
        <a:p>
          <a:endParaRPr lang="de-DE"/>
        </a:p>
      </dgm:t>
    </dgm:pt>
    <dgm:pt modelId="{94B10994-FDA4-49ED-A116-7FBAFABDA974}" type="pres">
      <dgm:prSet presAssocID="{B6DE83AD-5D64-48E3-87F2-5ABD4381B30A}" presName="linear" presStyleCnt="0">
        <dgm:presLayoutVars>
          <dgm:animLvl val="lvl"/>
          <dgm:resizeHandles val="exact"/>
        </dgm:presLayoutVars>
      </dgm:prSet>
      <dgm:spPr/>
    </dgm:pt>
    <dgm:pt modelId="{19721D34-DF82-4018-8ED4-0DB3567DA2CB}" type="pres">
      <dgm:prSet presAssocID="{CFE33CB9-DA1C-408B-A050-FDE727D799F6}" presName="parentText" presStyleLbl="node1" presStyleIdx="0" presStyleCnt="4">
        <dgm:presLayoutVars>
          <dgm:chMax val="0"/>
          <dgm:bulletEnabled val="1"/>
        </dgm:presLayoutVars>
      </dgm:prSet>
      <dgm:spPr/>
    </dgm:pt>
    <dgm:pt modelId="{9ECF84EB-50CF-41F6-8E71-0FB73FC4A2BF}" type="pres">
      <dgm:prSet presAssocID="{07916961-2012-4700-A315-55291AEE98EF}" presName="spacer" presStyleCnt="0"/>
      <dgm:spPr/>
    </dgm:pt>
    <dgm:pt modelId="{37977F70-4B20-459C-999A-AF467B8DD389}" type="pres">
      <dgm:prSet presAssocID="{917DFFA0-2A95-4304-B16F-5C98CC5BFFAE}" presName="parentText" presStyleLbl="node1" presStyleIdx="1" presStyleCnt="4">
        <dgm:presLayoutVars>
          <dgm:chMax val="0"/>
          <dgm:bulletEnabled val="1"/>
        </dgm:presLayoutVars>
      </dgm:prSet>
      <dgm:spPr/>
    </dgm:pt>
    <dgm:pt modelId="{EAE9B393-BF4F-45F6-A150-F74FBE514CE8}" type="pres">
      <dgm:prSet presAssocID="{4A721648-6C3F-46A5-9745-E04F39321EBF}" presName="spacer" presStyleCnt="0"/>
      <dgm:spPr/>
    </dgm:pt>
    <dgm:pt modelId="{42AFDF2D-995D-47B5-98E1-1C219C3A1463}" type="pres">
      <dgm:prSet presAssocID="{996F0805-D44C-43DC-B534-262312F671B7}" presName="parentText" presStyleLbl="node1" presStyleIdx="2" presStyleCnt="4">
        <dgm:presLayoutVars>
          <dgm:chMax val="0"/>
          <dgm:bulletEnabled val="1"/>
        </dgm:presLayoutVars>
      </dgm:prSet>
      <dgm:spPr/>
    </dgm:pt>
    <dgm:pt modelId="{678EF663-71B9-4C42-89B9-74F304BA7BC6}" type="pres">
      <dgm:prSet presAssocID="{4A0FC33B-93FF-4B6C-934F-0CB801F7C72D}" presName="spacer" presStyleCnt="0"/>
      <dgm:spPr/>
    </dgm:pt>
    <dgm:pt modelId="{2C7DF706-4B56-470D-B411-45C4F98C0B92}" type="pres">
      <dgm:prSet presAssocID="{9CB37385-CEBF-4641-9249-7F75AEE870DE}" presName="parentText" presStyleLbl="node1" presStyleIdx="3" presStyleCnt="4">
        <dgm:presLayoutVars>
          <dgm:chMax val="0"/>
          <dgm:bulletEnabled val="1"/>
        </dgm:presLayoutVars>
      </dgm:prSet>
      <dgm:spPr/>
    </dgm:pt>
  </dgm:ptLst>
  <dgm:cxnLst>
    <dgm:cxn modelId="{DDF9D706-64C7-42A4-995B-B6A59442821C}" type="presOf" srcId="{917DFFA0-2A95-4304-B16F-5C98CC5BFFAE}" destId="{37977F70-4B20-459C-999A-AF467B8DD389}" srcOrd="0" destOrd="0" presId="urn:microsoft.com/office/officeart/2005/8/layout/vList2"/>
    <dgm:cxn modelId="{B4B95923-4F3B-45BC-9D0C-2158699DB44D}" type="presOf" srcId="{996F0805-D44C-43DC-B534-262312F671B7}" destId="{42AFDF2D-995D-47B5-98E1-1C219C3A1463}" srcOrd="0" destOrd="0" presId="urn:microsoft.com/office/officeart/2005/8/layout/vList2"/>
    <dgm:cxn modelId="{95C36C30-85DF-442F-BE92-80494085C9A2}" srcId="{B6DE83AD-5D64-48E3-87F2-5ABD4381B30A}" destId="{9CB37385-CEBF-4641-9249-7F75AEE870DE}" srcOrd="3" destOrd="0" parTransId="{82BD8676-E63E-44F0-A823-495BFF7F587A}" sibTransId="{7EDF6AC4-0189-4223-98AB-1575B259C1DB}"/>
    <dgm:cxn modelId="{27AB6650-F297-484E-85B1-AF353BBADD20}" type="presOf" srcId="{CFE33CB9-DA1C-408B-A050-FDE727D799F6}" destId="{19721D34-DF82-4018-8ED4-0DB3567DA2CB}" srcOrd="0" destOrd="0" presId="urn:microsoft.com/office/officeart/2005/8/layout/vList2"/>
    <dgm:cxn modelId="{368BA650-5BF9-4A0B-AA1D-E603966619D9}" type="presOf" srcId="{B6DE83AD-5D64-48E3-87F2-5ABD4381B30A}" destId="{94B10994-FDA4-49ED-A116-7FBAFABDA974}" srcOrd="0" destOrd="0" presId="urn:microsoft.com/office/officeart/2005/8/layout/vList2"/>
    <dgm:cxn modelId="{892F1257-54A5-464C-924F-4148EF4EC1F7}" srcId="{B6DE83AD-5D64-48E3-87F2-5ABD4381B30A}" destId="{917DFFA0-2A95-4304-B16F-5C98CC5BFFAE}" srcOrd="1" destOrd="0" parTransId="{517F8DF6-EF9A-4455-ACAD-8524D9FC94CC}" sibTransId="{4A721648-6C3F-46A5-9745-E04F39321EBF}"/>
    <dgm:cxn modelId="{3755977F-DB38-4F3D-8F78-071EC1825244}" srcId="{B6DE83AD-5D64-48E3-87F2-5ABD4381B30A}" destId="{996F0805-D44C-43DC-B534-262312F671B7}" srcOrd="2" destOrd="0" parTransId="{24D96322-16C3-4857-83FE-9E89725FCF4B}" sibTransId="{4A0FC33B-93FF-4B6C-934F-0CB801F7C72D}"/>
    <dgm:cxn modelId="{CF1BDB98-2CEF-4928-967D-8F76ECE7AC32}" type="presOf" srcId="{9CB37385-CEBF-4641-9249-7F75AEE870DE}" destId="{2C7DF706-4B56-470D-B411-45C4F98C0B92}" srcOrd="0" destOrd="0" presId="urn:microsoft.com/office/officeart/2005/8/layout/vList2"/>
    <dgm:cxn modelId="{2CA367AC-E150-4124-89F3-90B711700F16}" srcId="{B6DE83AD-5D64-48E3-87F2-5ABD4381B30A}" destId="{CFE33CB9-DA1C-408B-A050-FDE727D799F6}" srcOrd="0" destOrd="0" parTransId="{896D38E4-F591-4A89-8F07-5F9BB7734CE0}" sibTransId="{07916961-2012-4700-A315-55291AEE98EF}"/>
    <dgm:cxn modelId="{7BD7EC7D-4DD0-4690-B959-0DEFF413A3C5}" type="presParOf" srcId="{94B10994-FDA4-49ED-A116-7FBAFABDA974}" destId="{19721D34-DF82-4018-8ED4-0DB3567DA2CB}" srcOrd="0" destOrd="0" presId="urn:microsoft.com/office/officeart/2005/8/layout/vList2"/>
    <dgm:cxn modelId="{06846155-4D42-4583-9560-A81D77E531A4}" type="presParOf" srcId="{94B10994-FDA4-49ED-A116-7FBAFABDA974}" destId="{9ECF84EB-50CF-41F6-8E71-0FB73FC4A2BF}" srcOrd="1" destOrd="0" presId="urn:microsoft.com/office/officeart/2005/8/layout/vList2"/>
    <dgm:cxn modelId="{8B2392EA-D42C-47E4-AAE6-C530678212AB}" type="presParOf" srcId="{94B10994-FDA4-49ED-A116-7FBAFABDA974}" destId="{37977F70-4B20-459C-999A-AF467B8DD389}" srcOrd="2" destOrd="0" presId="urn:microsoft.com/office/officeart/2005/8/layout/vList2"/>
    <dgm:cxn modelId="{ADDDE66F-0874-47E2-8BC1-45767BC4A3C9}" type="presParOf" srcId="{94B10994-FDA4-49ED-A116-7FBAFABDA974}" destId="{EAE9B393-BF4F-45F6-A150-F74FBE514CE8}" srcOrd="3" destOrd="0" presId="urn:microsoft.com/office/officeart/2005/8/layout/vList2"/>
    <dgm:cxn modelId="{880DABE6-7D65-4349-8000-F0DB60C996C2}" type="presParOf" srcId="{94B10994-FDA4-49ED-A116-7FBAFABDA974}" destId="{42AFDF2D-995D-47B5-98E1-1C219C3A1463}" srcOrd="4" destOrd="0" presId="urn:microsoft.com/office/officeart/2005/8/layout/vList2"/>
    <dgm:cxn modelId="{CAB7575F-E4E5-4819-8FDD-D441231175A6}" type="presParOf" srcId="{94B10994-FDA4-49ED-A116-7FBAFABDA974}" destId="{678EF663-71B9-4C42-89B9-74F304BA7BC6}" srcOrd="5" destOrd="0" presId="urn:microsoft.com/office/officeart/2005/8/layout/vList2"/>
    <dgm:cxn modelId="{69FD03AA-C793-4447-8676-AAF7081F60C5}" type="presParOf" srcId="{94B10994-FDA4-49ED-A116-7FBAFABDA974}" destId="{2C7DF706-4B56-470D-B411-45C4F98C0B92}"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1B99540C-C45E-4F08-8803-03875D349AF8}" type="doc">
      <dgm:prSet loTypeId="urn:microsoft.com/office/officeart/2005/8/layout/target3" loCatId="relationship" qsTypeId="urn:microsoft.com/office/officeart/2005/8/quickstyle/simple1" qsCatId="simple" csTypeId="urn:microsoft.com/office/officeart/2005/8/colors/accent1_4" csCatId="accent1"/>
      <dgm:spPr/>
      <dgm:t>
        <a:bodyPr/>
        <a:lstStyle/>
        <a:p>
          <a:endParaRPr lang="de-DE"/>
        </a:p>
      </dgm:t>
    </dgm:pt>
    <dgm:pt modelId="{881ADDA9-2325-4026-979A-8BEA754F0834}">
      <dgm:prSet/>
      <dgm:spPr/>
      <dgm:t>
        <a:bodyPr/>
        <a:lstStyle/>
        <a:p>
          <a:r>
            <a:rPr lang="de-DE"/>
            <a:t>Entlastung bedeutet, den Vorstand von Bereicherungs- und Schadensersatzforderungen freizusprechen. Die Entlastung erfolgt regelmäßig durch die Mitgliederversammlung</a:t>
          </a:r>
        </a:p>
      </dgm:t>
    </dgm:pt>
    <dgm:pt modelId="{355D394D-2BC4-4E04-B56B-C31D57935B60}" type="parTrans" cxnId="{EC86C57A-ADCF-4FA4-A6E5-1336EF4B8CB8}">
      <dgm:prSet/>
      <dgm:spPr/>
      <dgm:t>
        <a:bodyPr/>
        <a:lstStyle/>
        <a:p>
          <a:endParaRPr lang="de-DE"/>
        </a:p>
      </dgm:t>
    </dgm:pt>
    <dgm:pt modelId="{AD59D558-8A59-404F-8BED-64B1B831737A}" type="sibTrans" cxnId="{EC86C57A-ADCF-4FA4-A6E5-1336EF4B8CB8}">
      <dgm:prSet/>
      <dgm:spPr/>
      <dgm:t>
        <a:bodyPr/>
        <a:lstStyle/>
        <a:p>
          <a:endParaRPr lang="de-DE"/>
        </a:p>
      </dgm:t>
    </dgm:pt>
    <dgm:pt modelId="{BAC7FDF7-850F-497F-AB6C-A8C16191F42F}">
      <dgm:prSet/>
      <dgm:spPr/>
      <dgm:t>
        <a:bodyPr/>
        <a:lstStyle/>
        <a:p>
          <a:r>
            <a:rPr lang="de-DE" dirty="0"/>
            <a:t>Die Grundlage für die Entlastung des Vereinsvorstands ist der Rechenschaftsbericht / Jahresbericht des Vorstands.</a:t>
          </a:r>
        </a:p>
      </dgm:t>
    </dgm:pt>
    <dgm:pt modelId="{8D14E334-20F7-4E76-A589-6564CBC06908}" type="parTrans" cxnId="{C29DF46B-4D1B-4D69-A85A-BAAC2B07ECA7}">
      <dgm:prSet/>
      <dgm:spPr/>
      <dgm:t>
        <a:bodyPr/>
        <a:lstStyle/>
        <a:p>
          <a:endParaRPr lang="de-DE"/>
        </a:p>
      </dgm:t>
    </dgm:pt>
    <dgm:pt modelId="{CEF89C97-7B83-4E66-84E7-578B9CA76685}" type="sibTrans" cxnId="{C29DF46B-4D1B-4D69-A85A-BAAC2B07ECA7}">
      <dgm:prSet/>
      <dgm:spPr/>
      <dgm:t>
        <a:bodyPr/>
        <a:lstStyle/>
        <a:p>
          <a:endParaRPr lang="de-DE"/>
        </a:p>
      </dgm:t>
    </dgm:pt>
    <dgm:pt modelId="{5F9C2C14-1B4E-4B5D-B262-8D719C0AEFA4}">
      <dgm:prSet/>
      <dgm:spPr/>
      <dgm:t>
        <a:bodyPr/>
        <a:lstStyle/>
        <a:p>
          <a:r>
            <a:rPr lang="de-DE"/>
            <a:t>Der Vorstand kann nur für jene Tätigkeiten entlastet werden, von denen die Mitgliederversammlung gewusst hat, beziehungsweise gewusst haben muss. Alle anderen Tätigkeiten bleiben vom Verzicht oder Regressansprüchen unberührt.</a:t>
          </a:r>
        </a:p>
      </dgm:t>
    </dgm:pt>
    <dgm:pt modelId="{7B13570A-3E35-408D-9B4F-E9D482878643}" type="parTrans" cxnId="{9873235D-7990-457A-A3A9-44200713729F}">
      <dgm:prSet/>
      <dgm:spPr/>
      <dgm:t>
        <a:bodyPr/>
        <a:lstStyle/>
        <a:p>
          <a:endParaRPr lang="de-DE"/>
        </a:p>
      </dgm:t>
    </dgm:pt>
    <dgm:pt modelId="{EAB09769-FB90-4C3A-8BDC-9B86B0390F1F}" type="sibTrans" cxnId="{9873235D-7990-457A-A3A9-44200713729F}">
      <dgm:prSet/>
      <dgm:spPr/>
      <dgm:t>
        <a:bodyPr/>
        <a:lstStyle/>
        <a:p>
          <a:endParaRPr lang="de-DE"/>
        </a:p>
      </dgm:t>
    </dgm:pt>
    <dgm:pt modelId="{0A721B0B-C956-4FB0-A287-58160C53096A}" type="pres">
      <dgm:prSet presAssocID="{1B99540C-C45E-4F08-8803-03875D349AF8}" presName="Name0" presStyleCnt="0">
        <dgm:presLayoutVars>
          <dgm:chMax val="7"/>
          <dgm:dir/>
          <dgm:animLvl val="lvl"/>
          <dgm:resizeHandles val="exact"/>
        </dgm:presLayoutVars>
      </dgm:prSet>
      <dgm:spPr/>
    </dgm:pt>
    <dgm:pt modelId="{E28DF5CE-0C29-4EC9-837D-57EE1B90CA6B}" type="pres">
      <dgm:prSet presAssocID="{881ADDA9-2325-4026-979A-8BEA754F0834}" presName="circle1" presStyleLbl="node1" presStyleIdx="0" presStyleCnt="3"/>
      <dgm:spPr/>
    </dgm:pt>
    <dgm:pt modelId="{3D20E617-B0AB-4D93-8348-BDFA0E0CA932}" type="pres">
      <dgm:prSet presAssocID="{881ADDA9-2325-4026-979A-8BEA754F0834}" presName="space" presStyleCnt="0"/>
      <dgm:spPr/>
    </dgm:pt>
    <dgm:pt modelId="{4C5C11DA-5DB3-4C9B-92C5-C24291927701}" type="pres">
      <dgm:prSet presAssocID="{881ADDA9-2325-4026-979A-8BEA754F0834}" presName="rect1" presStyleLbl="alignAcc1" presStyleIdx="0" presStyleCnt="3"/>
      <dgm:spPr/>
    </dgm:pt>
    <dgm:pt modelId="{87E136C6-C157-4559-AF41-1FB4F6B60983}" type="pres">
      <dgm:prSet presAssocID="{BAC7FDF7-850F-497F-AB6C-A8C16191F42F}" presName="vertSpace2" presStyleLbl="node1" presStyleIdx="0" presStyleCnt="3"/>
      <dgm:spPr/>
    </dgm:pt>
    <dgm:pt modelId="{7E726871-792C-449B-9B2E-F3662C630C2E}" type="pres">
      <dgm:prSet presAssocID="{BAC7FDF7-850F-497F-AB6C-A8C16191F42F}" presName="circle2" presStyleLbl="node1" presStyleIdx="1" presStyleCnt="3"/>
      <dgm:spPr/>
    </dgm:pt>
    <dgm:pt modelId="{26C2303E-5AC0-45A7-848D-CB3462A72DA7}" type="pres">
      <dgm:prSet presAssocID="{BAC7FDF7-850F-497F-AB6C-A8C16191F42F}" presName="rect2" presStyleLbl="alignAcc1" presStyleIdx="1" presStyleCnt="3"/>
      <dgm:spPr/>
    </dgm:pt>
    <dgm:pt modelId="{C33339B7-0E5C-4A35-AB59-20BA2C22BC59}" type="pres">
      <dgm:prSet presAssocID="{5F9C2C14-1B4E-4B5D-B262-8D719C0AEFA4}" presName="vertSpace3" presStyleLbl="node1" presStyleIdx="1" presStyleCnt="3"/>
      <dgm:spPr/>
    </dgm:pt>
    <dgm:pt modelId="{28B3DD98-3E7A-41FF-BAEE-4EBE4A115BBB}" type="pres">
      <dgm:prSet presAssocID="{5F9C2C14-1B4E-4B5D-B262-8D719C0AEFA4}" presName="circle3" presStyleLbl="node1" presStyleIdx="2" presStyleCnt="3"/>
      <dgm:spPr/>
    </dgm:pt>
    <dgm:pt modelId="{E13344D5-CE21-485D-854D-68CCF14556B5}" type="pres">
      <dgm:prSet presAssocID="{5F9C2C14-1B4E-4B5D-B262-8D719C0AEFA4}" presName="rect3" presStyleLbl="alignAcc1" presStyleIdx="2" presStyleCnt="3"/>
      <dgm:spPr/>
    </dgm:pt>
    <dgm:pt modelId="{84A9E9F0-19F2-470A-B02B-C9ADB8589984}" type="pres">
      <dgm:prSet presAssocID="{881ADDA9-2325-4026-979A-8BEA754F0834}" presName="rect1ParTxNoCh" presStyleLbl="alignAcc1" presStyleIdx="2" presStyleCnt="3">
        <dgm:presLayoutVars>
          <dgm:chMax val="1"/>
          <dgm:bulletEnabled val="1"/>
        </dgm:presLayoutVars>
      </dgm:prSet>
      <dgm:spPr/>
    </dgm:pt>
    <dgm:pt modelId="{DB6D1A45-30A8-485B-9C00-DB4D3881923C}" type="pres">
      <dgm:prSet presAssocID="{BAC7FDF7-850F-497F-AB6C-A8C16191F42F}" presName="rect2ParTxNoCh" presStyleLbl="alignAcc1" presStyleIdx="2" presStyleCnt="3">
        <dgm:presLayoutVars>
          <dgm:chMax val="1"/>
          <dgm:bulletEnabled val="1"/>
        </dgm:presLayoutVars>
      </dgm:prSet>
      <dgm:spPr/>
    </dgm:pt>
    <dgm:pt modelId="{7D2819FC-1AB9-42EE-94D8-49B877716852}" type="pres">
      <dgm:prSet presAssocID="{5F9C2C14-1B4E-4B5D-B262-8D719C0AEFA4}" presName="rect3ParTxNoCh" presStyleLbl="alignAcc1" presStyleIdx="2" presStyleCnt="3">
        <dgm:presLayoutVars>
          <dgm:chMax val="1"/>
          <dgm:bulletEnabled val="1"/>
        </dgm:presLayoutVars>
      </dgm:prSet>
      <dgm:spPr/>
    </dgm:pt>
  </dgm:ptLst>
  <dgm:cxnLst>
    <dgm:cxn modelId="{64474F19-942C-45B7-A71A-3CA944B30BC7}" type="presOf" srcId="{5F9C2C14-1B4E-4B5D-B262-8D719C0AEFA4}" destId="{E13344D5-CE21-485D-854D-68CCF14556B5}" srcOrd="0" destOrd="0" presId="urn:microsoft.com/office/officeart/2005/8/layout/target3"/>
    <dgm:cxn modelId="{18F8C92C-C06D-416E-8463-CB0EBC6B3761}" type="presOf" srcId="{BAC7FDF7-850F-497F-AB6C-A8C16191F42F}" destId="{DB6D1A45-30A8-485B-9C00-DB4D3881923C}" srcOrd="1" destOrd="0" presId="urn:microsoft.com/office/officeart/2005/8/layout/target3"/>
    <dgm:cxn modelId="{8C45AB2F-CDE8-416B-BDD2-63BA85A88D16}" type="presOf" srcId="{1B99540C-C45E-4F08-8803-03875D349AF8}" destId="{0A721B0B-C956-4FB0-A287-58160C53096A}" srcOrd="0" destOrd="0" presId="urn:microsoft.com/office/officeart/2005/8/layout/target3"/>
    <dgm:cxn modelId="{9873235D-7990-457A-A3A9-44200713729F}" srcId="{1B99540C-C45E-4F08-8803-03875D349AF8}" destId="{5F9C2C14-1B4E-4B5D-B262-8D719C0AEFA4}" srcOrd="2" destOrd="0" parTransId="{7B13570A-3E35-408D-9B4F-E9D482878643}" sibTransId="{EAB09769-FB90-4C3A-8BDC-9B86B0390F1F}"/>
    <dgm:cxn modelId="{78AA4E5E-7D75-4FFF-B754-75A7A76FFBBA}" type="presOf" srcId="{BAC7FDF7-850F-497F-AB6C-A8C16191F42F}" destId="{26C2303E-5AC0-45A7-848D-CB3462A72DA7}" srcOrd="0" destOrd="0" presId="urn:microsoft.com/office/officeart/2005/8/layout/target3"/>
    <dgm:cxn modelId="{C29DF46B-4D1B-4D69-A85A-BAAC2B07ECA7}" srcId="{1B99540C-C45E-4F08-8803-03875D349AF8}" destId="{BAC7FDF7-850F-497F-AB6C-A8C16191F42F}" srcOrd="1" destOrd="0" parTransId="{8D14E334-20F7-4E76-A589-6564CBC06908}" sibTransId="{CEF89C97-7B83-4E66-84E7-578B9CA76685}"/>
    <dgm:cxn modelId="{A862B853-C8DA-4D73-9C7E-7E70072A2B5A}" type="presOf" srcId="{5F9C2C14-1B4E-4B5D-B262-8D719C0AEFA4}" destId="{7D2819FC-1AB9-42EE-94D8-49B877716852}" srcOrd="1" destOrd="0" presId="urn:microsoft.com/office/officeart/2005/8/layout/target3"/>
    <dgm:cxn modelId="{59C97574-7024-45B9-9E0E-16BD3A535A96}" type="presOf" srcId="{881ADDA9-2325-4026-979A-8BEA754F0834}" destId="{4C5C11DA-5DB3-4C9B-92C5-C24291927701}" srcOrd="0" destOrd="0" presId="urn:microsoft.com/office/officeart/2005/8/layout/target3"/>
    <dgm:cxn modelId="{EC86C57A-ADCF-4FA4-A6E5-1336EF4B8CB8}" srcId="{1B99540C-C45E-4F08-8803-03875D349AF8}" destId="{881ADDA9-2325-4026-979A-8BEA754F0834}" srcOrd="0" destOrd="0" parTransId="{355D394D-2BC4-4E04-B56B-C31D57935B60}" sibTransId="{AD59D558-8A59-404F-8BED-64B1B831737A}"/>
    <dgm:cxn modelId="{C3D5AFAA-9015-4375-81AC-DA945FD6DE1B}" type="presOf" srcId="{881ADDA9-2325-4026-979A-8BEA754F0834}" destId="{84A9E9F0-19F2-470A-B02B-C9ADB8589984}" srcOrd="1" destOrd="0" presId="urn:microsoft.com/office/officeart/2005/8/layout/target3"/>
    <dgm:cxn modelId="{27D03BDE-9505-43BD-89A7-187D41F17962}" type="presParOf" srcId="{0A721B0B-C956-4FB0-A287-58160C53096A}" destId="{E28DF5CE-0C29-4EC9-837D-57EE1B90CA6B}" srcOrd="0" destOrd="0" presId="urn:microsoft.com/office/officeart/2005/8/layout/target3"/>
    <dgm:cxn modelId="{732E5516-55FF-4641-8072-78C519050ED7}" type="presParOf" srcId="{0A721B0B-C956-4FB0-A287-58160C53096A}" destId="{3D20E617-B0AB-4D93-8348-BDFA0E0CA932}" srcOrd="1" destOrd="0" presId="urn:microsoft.com/office/officeart/2005/8/layout/target3"/>
    <dgm:cxn modelId="{D58E6D4E-E9B9-456F-8320-CB0DB6E12427}" type="presParOf" srcId="{0A721B0B-C956-4FB0-A287-58160C53096A}" destId="{4C5C11DA-5DB3-4C9B-92C5-C24291927701}" srcOrd="2" destOrd="0" presId="urn:microsoft.com/office/officeart/2005/8/layout/target3"/>
    <dgm:cxn modelId="{89B16B50-1F30-4278-A32F-04679FEFB8D0}" type="presParOf" srcId="{0A721B0B-C956-4FB0-A287-58160C53096A}" destId="{87E136C6-C157-4559-AF41-1FB4F6B60983}" srcOrd="3" destOrd="0" presId="urn:microsoft.com/office/officeart/2005/8/layout/target3"/>
    <dgm:cxn modelId="{7171CA96-6DBE-49EB-B13A-ABEE155DD82A}" type="presParOf" srcId="{0A721B0B-C956-4FB0-A287-58160C53096A}" destId="{7E726871-792C-449B-9B2E-F3662C630C2E}" srcOrd="4" destOrd="0" presId="urn:microsoft.com/office/officeart/2005/8/layout/target3"/>
    <dgm:cxn modelId="{C12049F5-503C-43F7-9EA7-810C97B57B26}" type="presParOf" srcId="{0A721B0B-C956-4FB0-A287-58160C53096A}" destId="{26C2303E-5AC0-45A7-848D-CB3462A72DA7}" srcOrd="5" destOrd="0" presId="urn:microsoft.com/office/officeart/2005/8/layout/target3"/>
    <dgm:cxn modelId="{6C076E84-7682-48E4-B921-D9426708F330}" type="presParOf" srcId="{0A721B0B-C956-4FB0-A287-58160C53096A}" destId="{C33339B7-0E5C-4A35-AB59-20BA2C22BC59}" srcOrd="6" destOrd="0" presId="urn:microsoft.com/office/officeart/2005/8/layout/target3"/>
    <dgm:cxn modelId="{FFA72C49-E9C7-48E8-8753-A76CAE5AEEE6}" type="presParOf" srcId="{0A721B0B-C956-4FB0-A287-58160C53096A}" destId="{28B3DD98-3E7A-41FF-BAEE-4EBE4A115BBB}" srcOrd="7" destOrd="0" presId="urn:microsoft.com/office/officeart/2005/8/layout/target3"/>
    <dgm:cxn modelId="{A01246E7-56CC-4561-9F5C-5A9A3F821097}" type="presParOf" srcId="{0A721B0B-C956-4FB0-A287-58160C53096A}" destId="{E13344D5-CE21-485D-854D-68CCF14556B5}" srcOrd="8" destOrd="0" presId="urn:microsoft.com/office/officeart/2005/8/layout/target3"/>
    <dgm:cxn modelId="{21088DE8-8468-4ED5-A980-E68564604D95}" type="presParOf" srcId="{0A721B0B-C956-4FB0-A287-58160C53096A}" destId="{84A9E9F0-19F2-470A-B02B-C9ADB8589984}" srcOrd="9" destOrd="0" presId="urn:microsoft.com/office/officeart/2005/8/layout/target3"/>
    <dgm:cxn modelId="{5E6D650A-F118-4696-9AF6-389B31C01217}" type="presParOf" srcId="{0A721B0B-C956-4FB0-A287-58160C53096A}" destId="{DB6D1A45-30A8-485B-9C00-DB4D3881923C}" srcOrd="10" destOrd="0" presId="urn:microsoft.com/office/officeart/2005/8/layout/target3"/>
    <dgm:cxn modelId="{2F16255C-EB92-433A-B612-C9FCFA371AED}" type="presParOf" srcId="{0A721B0B-C956-4FB0-A287-58160C53096A}" destId="{7D2819FC-1AB9-42EE-94D8-49B877716852}" srcOrd="11"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7E2CBB23-C8A1-4F9B-B6A0-033785E5A83F}" type="doc">
      <dgm:prSet loTypeId="urn:microsoft.com/office/officeart/2005/8/layout/process1" loCatId="process" qsTypeId="urn:microsoft.com/office/officeart/2005/8/quickstyle/3d3" qsCatId="3D" csTypeId="urn:microsoft.com/office/officeart/2005/8/colors/accent0_1" csCatId="mainScheme" phldr="1"/>
      <dgm:spPr/>
      <dgm:t>
        <a:bodyPr/>
        <a:lstStyle/>
        <a:p>
          <a:endParaRPr lang="de-DE"/>
        </a:p>
      </dgm:t>
    </dgm:pt>
    <dgm:pt modelId="{507150FB-1D9D-44F4-A37F-DA2C014B7824}">
      <dgm:prSet/>
      <dgm:spPr/>
      <dgm:t>
        <a:bodyPr/>
        <a:lstStyle/>
        <a:p>
          <a:r>
            <a:rPr lang="de-DE"/>
            <a:t>Weil der Gesetzgeber die Entlastung des Vorstands nicht ausdrücklich im Gesetz geregelt hat, besteht nur dann einen Anspruch auf Entlastung, wenn dies die  Satzung vorsieht</a:t>
          </a:r>
        </a:p>
      </dgm:t>
    </dgm:pt>
    <dgm:pt modelId="{C0695DB2-C37E-47A9-8AE4-6DEC4C535B50}" type="parTrans" cxnId="{C9A15776-BE6C-4780-BD3A-AB05539F0A78}">
      <dgm:prSet/>
      <dgm:spPr/>
      <dgm:t>
        <a:bodyPr/>
        <a:lstStyle/>
        <a:p>
          <a:endParaRPr lang="de-DE"/>
        </a:p>
      </dgm:t>
    </dgm:pt>
    <dgm:pt modelId="{ECA46557-9913-4A81-9817-9E42AE81C000}" type="sibTrans" cxnId="{C9A15776-BE6C-4780-BD3A-AB05539F0A78}">
      <dgm:prSet/>
      <dgm:spPr/>
      <dgm:t>
        <a:bodyPr/>
        <a:lstStyle/>
        <a:p>
          <a:endParaRPr lang="de-DE"/>
        </a:p>
      </dgm:t>
    </dgm:pt>
    <dgm:pt modelId="{2A48F78E-1E32-4FAF-98A4-478F35B4AEF1}">
      <dgm:prSet/>
      <dgm:spPr/>
      <dgm:t>
        <a:bodyPr/>
        <a:lstStyle/>
        <a:p>
          <a:r>
            <a:rPr lang="de-DE" dirty="0"/>
            <a:t>Hat jedoch der Verein trotz fehlender Satzungsgrundlage schon seit Jahren in der Mitgliederversammlung wie selbstverständlich der Antrag auf Entlastung gestellt und darüber abgestimmt, hat sich ein „Vereinsbrauch“ entwickelt, sodass dann ausnahmsweise ein Anspruch in Betracht kommt</a:t>
          </a:r>
        </a:p>
      </dgm:t>
    </dgm:pt>
    <dgm:pt modelId="{E1CC2314-4504-4ED2-ACA0-F3268D8DBBE1}" type="parTrans" cxnId="{89407878-84C0-4286-A941-EC2D5E7A7FFD}">
      <dgm:prSet/>
      <dgm:spPr/>
      <dgm:t>
        <a:bodyPr/>
        <a:lstStyle/>
        <a:p>
          <a:endParaRPr lang="de-DE"/>
        </a:p>
      </dgm:t>
    </dgm:pt>
    <dgm:pt modelId="{CD1F09C1-9087-41C9-9372-036740BDF4C4}" type="sibTrans" cxnId="{89407878-84C0-4286-A941-EC2D5E7A7FFD}">
      <dgm:prSet/>
      <dgm:spPr/>
      <dgm:t>
        <a:bodyPr/>
        <a:lstStyle/>
        <a:p>
          <a:endParaRPr lang="de-DE"/>
        </a:p>
      </dgm:t>
    </dgm:pt>
    <dgm:pt modelId="{FEA205F9-60DC-4422-A7E9-CD27AA6FCD63}" type="pres">
      <dgm:prSet presAssocID="{7E2CBB23-C8A1-4F9B-B6A0-033785E5A83F}" presName="Name0" presStyleCnt="0">
        <dgm:presLayoutVars>
          <dgm:dir/>
          <dgm:resizeHandles val="exact"/>
        </dgm:presLayoutVars>
      </dgm:prSet>
      <dgm:spPr/>
    </dgm:pt>
    <dgm:pt modelId="{C12DDBB8-51EB-4A1F-849C-825050C67ACE}" type="pres">
      <dgm:prSet presAssocID="{507150FB-1D9D-44F4-A37F-DA2C014B7824}" presName="node" presStyleLbl="node1" presStyleIdx="0" presStyleCnt="2">
        <dgm:presLayoutVars>
          <dgm:bulletEnabled val="1"/>
        </dgm:presLayoutVars>
      </dgm:prSet>
      <dgm:spPr/>
    </dgm:pt>
    <dgm:pt modelId="{51C4A4B3-A767-43F4-9BB2-12D64508B2D9}" type="pres">
      <dgm:prSet presAssocID="{ECA46557-9913-4A81-9817-9E42AE81C000}" presName="sibTrans" presStyleLbl="sibTrans2D1" presStyleIdx="0" presStyleCnt="1"/>
      <dgm:spPr/>
    </dgm:pt>
    <dgm:pt modelId="{C0AF9EF3-0D02-4F67-9D6A-51CD1279D216}" type="pres">
      <dgm:prSet presAssocID="{ECA46557-9913-4A81-9817-9E42AE81C000}" presName="connectorText" presStyleLbl="sibTrans2D1" presStyleIdx="0" presStyleCnt="1"/>
      <dgm:spPr/>
    </dgm:pt>
    <dgm:pt modelId="{C7D66BCF-A273-4965-B718-CB44A2DA89C0}" type="pres">
      <dgm:prSet presAssocID="{2A48F78E-1E32-4FAF-98A4-478F35B4AEF1}" presName="node" presStyleLbl="node1" presStyleIdx="1" presStyleCnt="2">
        <dgm:presLayoutVars>
          <dgm:bulletEnabled val="1"/>
        </dgm:presLayoutVars>
      </dgm:prSet>
      <dgm:spPr/>
    </dgm:pt>
  </dgm:ptLst>
  <dgm:cxnLst>
    <dgm:cxn modelId="{C30FEC66-AB3C-473C-B86D-8B6AC449716D}" type="presOf" srcId="{507150FB-1D9D-44F4-A37F-DA2C014B7824}" destId="{C12DDBB8-51EB-4A1F-849C-825050C67ACE}" srcOrd="0" destOrd="0" presId="urn:microsoft.com/office/officeart/2005/8/layout/process1"/>
    <dgm:cxn modelId="{86B8D467-59E3-4CBD-A376-BEE28F3E55F9}" type="presOf" srcId="{2A48F78E-1E32-4FAF-98A4-478F35B4AEF1}" destId="{C7D66BCF-A273-4965-B718-CB44A2DA89C0}" srcOrd="0" destOrd="0" presId="urn:microsoft.com/office/officeart/2005/8/layout/process1"/>
    <dgm:cxn modelId="{C9A15776-BE6C-4780-BD3A-AB05539F0A78}" srcId="{7E2CBB23-C8A1-4F9B-B6A0-033785E5A83F}" destId="{507150FB-1D9D-44F4-A37F-DA2C014B7824}" srcOrd="0" destOrd="0" parTransId="{C0695DB2-C37E-47A9-8AE4-6DEC4C535B50}" sibTransId="{ECA46557-9913-4A81-9817-9E42AE81C000}"/>
    <dgm:cxn modelId="{89407878-84C0-4286-A941-EC2D5E7A7FFD}" srcId="{7E2CBB23-C8A1-4F9B-B6A0-033785E5A83F}" destId="{2A48F78E-1E32-4FAF-98A4-478F35B4AEF1}" srcOrd="1" destOrd="0" parTransId="{E1CC2314-4504-4ED2-ACA0-F3268D8DBBE1}" sibTransId="{CD1F09C1-9087-41C9-9372-036740BDF4C4}"/>
    <dgm:cxn modelId="{53C9D27B-EEDB-402D-A04E-2F46E712004F}" type="presOf" srcId="{ECA46557-9913-4A81-9817-9E42AE81C000}" destId="{C0AF9EF3-0D02-4F67-9D6A-51CD1279D216}" srcOrd="1" destOrd="0" presId="urn:microsoft.com/office/officeart/2005/8/layout/process1"/>
    <dgm:cxn modelId="{AB6987A2-EA83-48C5-AFD6-DB190990FCE0}" type="presOf" srcId="{7E2CBB23-C8A1-4F9B-B6A0-033785E5A83F}" destId="{FEA205F9-60DC-4422-A7E9-CD27AA6FCD63}" srcOrd="0" destOrd="0" presId="urn:microsoft.com/office/officeart/2005/8/layout/process1"/>
    <dgm:cxn modelId="{112620E8-5115-4F20-898C-755DA2B3AFBF}" type="presOf" srcId="{ECA46557-9913-4A81-9817-9E42AE81C000}" destId="{51C4A4B3-A767-43F4-9BB2-12D64508B2D9}" srcOrd="0" destOrd="0" presId="urn:microsoft.com/office/officeart/2005/8/layout/process1"/>
    <dgm:cxn modelId="{F33F9FA7-EC9D-44A8-B14D-C7631EC722EA}" type="presParOf" srcId="{FEA205F9-60DC-4422-A7E9-CD27AA6FCD63}" destId="{C12DDBB8-51EB-4A1F-849C-825050C67ACE}" srcOrd="0" destOrd="0" presId="urn:microsoft.com/office/officeart/2005/8/layout/process1"/>
    <dgm:cxn modelId="{63109EDE-D41E-4C41-BCBC-5132233EC05E}" type="presParOf" srcId="{FEA205F9-60DC-4422-A7E9-CD27AA6FCD63}" destId="{51C4A4B3-A767-43F4-9BB2-12D64508B2D9}" srcOrd="1" destOrd="0" presId="urn:microsoft.com/office/officeart/2005/8/layout/process1"/>
    <dgm:cxn modelId="{AEA014FE-0191-4A49-AEC8-D6473A4A7D70}" type="presParOf" srcId="{51C4A4B3-A767-43F4-9BB2-12D64508B2D9}" destId="{C0AF9EF3-0D02-4F67-9D6A-51CD1279D216}" srcOrd="0" destOrd="0" presId="urn:microsoft.com/office/officeart/2005/8/layout/process1"/>
    <dgm:cxn modelId="{0B847E04-F073-493D-B6A7-3156992D8CBA}" type="presParOf" srcId="{FEA205F9-60DC-4422-A7E9-CD27AA6FCD63}" destId="{C7D66BCF-A273-4965-B718-CB44A2DA89C0}"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310EB5E-9128-4DE8-8459-796CAA7FD6C6}" type="doc">
      <dgm:prSet loTypeId="urn:microsoft.com/office/officeart/2005/8/layout/vList2" loCatId="list" qsTypeId="urn:microsoft.com/office/officeart/2005/8/quickstyle/simple1" qsCatId="simple" csTypeId="urn:microsoft.com/office/officeart/2005/8/colors/accent2_1" csCatId="accent2"/>
      <dgm:spPr/>
      <dgm:t>
        <a:bodyPr/>
        <a:lstStyle/>
        <a:p>
          <a:endParaRPr lang="de-DE"/>
        </a:p>
      </dgm:t>
    </dgm:pt>
    <dgm:pt modelId="{569DEAB3-69C3-4D9B-84A6-F622B3160678}">
      <dgm:prSet/>
      <dgm:spPr/>
      <dgm:t>
        <a:bodyPr/>
        <a:lstStyle/>
        <a:p>
          <a:r>
            <a:rPr lang="de-DE"/>
            <a:t>Sie haben dafür Sorge zu tragen, dass alle Rechtspflichten des Vereins erfüllt werden.</a:t>
          </a:r>
        </a:p>
      </dgm:t>
    </dgm:pt>
    <dgm:pt modelId="{ED0C0147-E295-4CB4-B2E6-5FC5E3CD7B42}" type="parTrans" cxnId="{A7CD4B1C-80B6-4291-8BBD-D36BFC73712A}">
      <dgm:prSet/>
      <dgm:spPr/>
      <dgm:t>
        <a:bodyPr/>
        <a:lstStyle/>
        <a:p>
          <a:endParaRPr lang="de-DE"/>
        </a:p>
      </dgm:t>
    </dgm:pt>
    <dgm:pt modelId="{9E61365C-F0C9-45E1-90A6-3814E2D31450}" type="sibTrans" cxnId="{A7CD4B1C-80B6-4291-8BBD-D36BFC73712A}">
      <dgm:prSet/>
      <dgm:spPr/>
      <dgm:t>
        <a:bodyPr/>
        <a:lstStyle/>
        <a:p>
          <a:endParaRPr lang="de-DE"/>
        </a:p>
      </dgm:t>
    </dgm:pt>
    <dgm:pt modelId="{791011D7-0F76-4CEC-ACBA-87BB1963D31F}">
      <dgm:prSet/>
      <dgm:spPr/>
      <dgm:t>
        <a:bodyPr/>
        <a:lstStyle/>
        <a:p>
          <a:r>
            <a:rPr lang="de-DE"/>
            <a:t>Sie sind dafür verantwortlich, dass die Entscheidungen im Verein nach den Bestimmungen der Satzung getroffen und nach geltendem Recht umgesetzt werden.</a:t>
          </a:r>
        </a:p>
      </dgm:t>
    </dgm:pt>
    <dgm:pt modelId="{55DA2BAC-1E42-45B0-A53A-41FD9FF00B16}" type="parTrans" cxnId="{DA4B7375-D33A-4FC3-B2CE-C817B141404C}">
      <dgm:prSet/>
      <dgm:spPr/>
      <dgm:t>
        <a:bodyPr/>
        <a:lstStyle/>
        <a:p>
          <a:endParaRPr lang="de-DE"/>
        </a:p>
      </dgm:t>
    </dgm:pt>
    <dgm:pt modelId="{DD0693C8-10DC-4A96-8108-538CE00E80C1}" type="sibTrans" cxnId="{DA4B7375-D33A-4FC3-B2CE-C817B141404C}">
      <dgm:prSet/>
      <dgm:spPr/>
      <dgm:t>
        <a:bodyPr/>
        <a:lstStyle/>
        <a:p>
          <a:endParaRPr lang="de-DE"/>
        </a:p>
      </dgm:t>
    </dgm:pt>
    <dgm:pt modelId="{70629ED6-AB7F-4692-9C31-9A8EA6FCB941}">
      <dgm:prSet/>
      <dgm:spPr/>
      <dgm:t>
        <a:bodyPr/>
        <a:lstStyle/>
        <a:p>
          <a:r>
            <a:rPr lang="de-DE"/>
            <a:t>Sie sind verpflichtet, Beschlüsse der Mitgliederversammlung auf ihre Wirksamkeit hin zu überprüfen und bei Zweifeln an der Rechtmäßigkeit eine Klärung herbeizuführen.</a:t>
          </a:r>
        </a:p>
      </dgm:t>
    </dgm:pt>
    <dgm:pt modelId="{0FC992AE-2351-482A-AC25-381801A5459D}" type="parTrans" cxnId="{D3A7D9A7-D58D-4DBD-859E-3C2638E1E5E1}">
      <dgm:prSet/>
      <dgm:spPr/>
      <dgm:t>
        <a:bodyPr/>
        <a:lstStyle/>
        <a:p>
          <a:endParaRPr lang="de-DE"/>
        </a:p>
      </dgm:t>
    </dgm:pt>
    <dgm:pt modelId="{57D600E5-9E88-4013-9DD7-CE2DD318A6E9}" type="sibTrans" cxnId="{D3A7D9A7-D58D-4DBD-859E-3C2638E1E5E1}">
      <dgm:prSet/>
      <dgm:spPr/>
      <dgm:t>
        <a:bodyPr/>
        <a:lstStyle/>
        <a:p>
          <a:endParaRPr lang="de-DE"/>
        </a:p>
      </dgm:t>
    </dgm:pt>
    <dgm:pt modelId="{CCA1D79A-9426-4F11-93FB-E14DA5BD75D7}">
      <dgm:prSet/>
      <dgm:spPr/>
      <dgm:t>
        <a:bodyPr/>
        <a:lstStyle/>
        <a:p>
          <a:r>
            <a:rPr lang="de-DE"/>
            <a:t>Ihnen obliegt es sicherzustellen, dass Ansprüche des Vereins durchgesetzt werden.</a:t>
          </a:r>
        </a:p>
      </dgm:t>
    </dgm:pt>
    <dgm:pt modelId="{079B80E4-D409-4A9E-8C08-63B9FB9F4029}" type="parTrans" cxnId="{0A03AEAE-E957-4D95-8796-472FB8D58550}">
      <dgm:prSet/>
      <dgm:spPr/>
      <dgm:t>
        <a:bodyPr/>
        <a:lstStyle/>
        <a:p>
          <a:endParaRPr lang="de-DE"/>
        </a:p>
      </dgm:t>
    </dgm:pt>
    <dgm:pt modelId="{C44700F8-1631-45C6-8F1B-CBBBAA48D334}" type="sibTrans" cxnId="{0A03AEAE-E957-4D95-8796-472FB8D58550}">
      <dgm:prSet/>
      <dgm:spPr/>
      <dgm:t>
        <a:bodyPr/>
        <a:lstStyle/>
        <a:p>
          <a:endParaRPr lang="de-DE"/>
        </a:p>
      </dgm:t>
    </dgm:pt>
    <dgm:pt modelId="{C251167E-0C7D-4E89-9647-69379BA2CCBF}">
      <dgm:prSet/>
      <dgm:spPr/>
      <dgm:t>
        <a:bodyPr/>
        <a:lstStyle/>
        <a:p>
          <a:r>
            <a:rPr lang="de-DE"/>
            <a:t>Sie haben die Pflicht, alles zu tun, damit der Vereinszweck verwirklicht wird.</a:t>
          </a:r>
        </a:p>
      </dgm:t>
    </dgm:pt>
    <dgm:pt modelId="{16557FD6-191B-40E2-9EDC-D64BDD406B38}" type="parTrans" cxnId="{65C45733-A9C2-4CD6-8A6A-B5DC95D79193}">
      <dgm:prSet/>
      <dgm:spPr/>
      <dgm:t>
        <a:bodyPr/>
        <a:lstStyle/>
        <a:p>
          <a:endParaRPr lang="de-DE"/>
        </a:p>
      </dgm:t>
    </dgm:pt>
    <dgm:pt modelId="{D515A82E-D35B-4FE9-AFF2-703BB4934792}" type="sibTrans" cxnId="{65C45733-A9C2-4CD6-8A6A-B5DC95D79193}">
      <dgm:prSet/>
      <dgm:spPr/>
      <dgm:t>
        <a:bodyPr/>
        <a:lstStyle/>
        <a:p>
          <a:endParaRPr lang="de-DE"/>
        </a:p>
      </dgm:t>
    </dgm:pt>
    <dgm:pt modelId="{18827AE7-2889-4607-A71B-D15BC59389B8}">
      <dgm:prSet/>
      <dgm:spPr/>
      <dgm:t>
        <a:bodyPr/>
        <a:lstStyle/>
        <a:p>
          <a:r>
            <a:rPr lang="de-DE"/>
            <a:t>Sie unterliegen Verschwiegenheitspflichten gegenüber Dritten.</a:t>
          </a:r>
        </a:p>
      </dgm:t>
    </dgm:pt>
    <dgm:pt modelId="{B33FDC1D-1E2A-4BA5-AEC6-C065257E8DEC}" type="parTrans" cxnId="{BD6B68A9-8865-4387-B759-C4C36607FD1A}">
      <dgm:prSet/>
      <dgm:spPr/>
      <dgm:t>
        <a:bodyPr/>
        <a:lstStyle/>
        <a:p>
          <a:endParaRPr lang="de-DE"/>
        </a:p>
      </dgm:t>
    </dgm:pt>
    <dgm:pt modelId="{5343E3A8-F6B3-469F-8B97-29384DE5DF63}" type="sibTrans" cxnId="{BD6B68A9-8865-4387-B759-C4C36607FD1A}">
      <dgm:prSet/>
      <dgm:spPr/>
      <dgm:t>
        <a:bodyPr/>
        <a:lstStyle/>
        <a:p>
          <a:endParaRPr lang="de-DE"/>
        </a:p>
      </dgm:t>
    </dgm:pt>
    <dgm:pt modelId="{FE19AD9F-6AF5-4D35-8A2B-B26E044CFDF0}">
      <dgm:prSet/>
      <dgm:spPr/>
      <dgm:t>
        <a:bodyPr/>
        <a:lstStyle/>
        <a:p>
          <a:r>
            <a:rPr lang="de-DE"/>
            <a:t>Sie haben umfassende Auskunfts- und Informationspflichten insbesondere auch gegenüber der Mitgliederversammlung.</a:t>
          </a:r>
        </a:p>
      </dgm:t>
    </dgm:pt>
    <dgm:pt modelId="{4AECA92F-9AC2-4FA3-A88B-9D71AD44623F}" type="parTrans" cxnId="{C86D5F93-1C1A-43D3-9DCD-CB5EEA5B2CB3}">
      <dgm:prSet/>
      <dgm:spPr/>
      <dgm:t>
        <a:bodyPr/>
        <a:lstStyle/>
        <a:p>
          <a:endParaRPr lang="de-DE"/>
        </a:p>
      </dgm:t>
    </dgm:pt>
    <dgm:pt modelId="{922BBBAC-49D7-4087-8A52-D26FEA4447AB}" type="sibTrans" cxnId="{C86D5F93-1C1A-43D3-9DCD-CB5EEA5B2CB3}">
      <dgm:prSet/>
      <dgm:spPr/>
      <dgm:t>
        <a:bodyPr/>
        <a:lstStyle/>
        <a:p>
          <a:endParaRPr lang="de-DE"/>
        </a:p>
      </dgm:t>
    </dgm:pt>
    <dgm:pt modelId="{FEEC433E-5B78-4507-8D7F-EA18868A9C5C}">
      <dgm:prSet/>
      <dgm:spPr/>
      <dgm:t>
        <a:bodyPr/>
        <a:lstStyle/>
        <a:p>
          <a:r>
            <a:rPr lang="de-DE"/>
            <a:t>Sie müssen sicherstellen, dass der Verein seine steuerlichen Pflichten erfüllt.</a:t>
          </a:r>
        </a:p>
      </dgm:t>
    </dgm:pt>
    <dgm:pt modelId="{96B88B1B-38D5-4324-9440-3A88695B9BF0}" type="parTrans" cxnId="{5A179A1A-144C-43B7-89F4-FE7713A7B794}">
      <dgm:prSet/>
      <dgm:spPr/>
      <dgm:t>
        <a:bodyPr/>
        <a:lstStyle/>
        <a:p>
          <a:endParaRPr lang="de-DE"/>
        </a:p>
      </dgm:t>
    </dgm:pt>
    <dgm:pt modelId="{E3D908E9-CCC3-4177-90F8-274DEF1155AB}" type="sibTrans" cxnId="{5A179A1A-144C-43B7-89F4-FE7713A7B794}">
      <dgm:prSet/>
      <dgm:spPr/>
      <dgm:t>
        <a:bodyPr/>
        <a:lstStyle/>
        <a:p>
          <a:endParaRPr lang="de-DE"/>
        </a:p>
      </dgm:t>
    </dgm:pt>
    <dgm:pt modelId="{B9037367-ECC4-434E-A563-95AF1B19FA1E}" type="pres">
      <dgm:prSet presAssocID="{D310EB5E-9128-4DE8-8459-796CAA7FD6C6}" presName="linear" presStyleCnt="0">
        <dgm:presLayoutVars>
          <dgm:animLvl val="lvl"/>
          <dgm:resizeHandles val="exact"/>
        </dgm:presLayoutVars>
      </dgm:prSet>
      <dgm:spPr/>
    </dgm:pt>
    <dgm:pt modelId="{A00C115F-94DB-4194-A0C9-63ED0001ECA8}" type="pres">
      <dgm:prSet presAssocID="{569DEAB3-69C3-4D9B-84A6-F622B3160678}" presName="parentText" presStyleLbl="node1" presStyleIdx="0" presStyleCnt="8">
        <dgm:presLayoutVars>
          <dgm:chMax val="0"/>
          <dgm:bulletEnabled val="1"/>
        </dgm:presLayoutVars>
      </dgm:prSet>
      <dgm:spPr/>
    </dgm:pt>
    <dgm:pt modelId="{4C681AC5-7648-48C7-8DDA-3C562E2E993A}" type="pres">
      <dgm:prSet presAssocID="{9E61365C-F0C9-45E1-90A6-3814E2D31450}" presName="spacer" presStyleCnt="0"/>
      <dgm:spPr/>
    </dgm:pt>
    <dgm:pt modelId="{2ED40F55-D611-45A1-9D05-BE484426619E}" type="pres">
      <dgm:prSet presAssocID="{791011D7-0F76-4CEC-ACBA-87BB1963D31F}" presName="parentText" presStyleLbl="node1" presStyleIdx="1" presStyleCnt="8">
        <dgm:presLayoutVars>
          <dgm:chMax val="0"/>
          <dgm:bulletEnabled val="1"/>
        </dgm:presLayoutVars>
      </dgm:prSet>
      <dgm:spPr/>
    </dgm:pt>
    <dgm:pt modelId="{0CF6441A-0937-41E9-9CEB-F765AC29E663}" type="pres">
      <dgm:prSet presAssocID="{DD0693C8-10DC-4A96-8108-538CE00E80C1}" presName="spacer" presStyleCnt="0"/>
      <dgm:spPr/>
    </dgm:pt>
    <dgm:pt modelId="{027C5941-DE40-46B3-8E3B-11311D7055B7}" type="pres">
      <dgm:prSet presAssocID="{70629ED6-AB7F-4692-9C31-9A8EA6FCB941}" presName="parentText" presStyleLbl="node1" presStyleIdx="2" presStyleCnt="8">
        <dgm:presLayoutVars>
          <dgm:chMax val="0"/>
          <dgm:bulletEnabled val="1"/>
        </dgm:presLayoutVars>
      </dgm:prSet>
      <dgm:spPr/>
    </dgm:pt>
    <dgm:pt modelId="{8A960123-7F46-4D26-A736-BF4680DBB4FF}" type="pres">
      <dgm:prSet presAssocID="{57D600E5-9E88-4013-9DD7-CE2DD318A6E9}" presName="spacer" presStyleCnt="0"/>
      <dgm:spPr/>
    </dgm:pt>
    <dgm:pt modelId="{9650A2AE-7EC9-4BC6-8346-AE65F2318E40}" type="pres">
      <dgm:prSet presAssocID="{CCA1D79A-9426-4F11-93FB-E14DA5BD75D7}" presName="parentText" presStyleLbl="node1" presStyleIdx="3" presStyleCnt="8">
        <dgm:presLayoutVars>
          <dgm:chMax val="0"/>
          <dgm:bulletEnabled val="1"/>
        </dgm:presLayoutVars>
      </dgm:prSet>
      <dgm:spPr/>
    </dgm:pt>
    <dgm:pt modelId="{8734A9DE-0DB4-417C-B4EB-41CA67AC9CE1}" type="pres">
      <dgm:prSet presAssocID="{C44700F8-1631-45C6-8F1B-CBBBAA48D334}" presName="spacer" presStyleCnt="0"/>
      <dgm:spPr/>
    </dgm:pt>
    <dgm:pt modelId="{C7F7A502-EC80-4942-9FC2-15D64E86B8D9}" type="pres">
      <dgm:prSet presAssocID="{C251167E-0C7D-4E89-9647-69379BA2CCBF}" presName="parentText" presStyleLbl="node1" presStyleIdx="4" presStyleCnt="8">
        <dgm:presLayoutVars>
          <dgm:chMax val="0"/>
          <dgm:bulletEnabled val="1"/>
        </dgm:presLayoutVars>
      </dgm:prSet>
      <dgm:spPr/>
    </dgm:pt>
    <dgm:pt modelId="{55C29504-01D2-4E88-8C8D-CC0D1DA0D6AB}" type="pres">
      <dgm:prSet presAssocID="{D515A82E-D35B-4FE9-AFF2-703BB4934792}" presName="spacer" presStyleCnt="0"/>
      <dgm:spPr/>
    </dgm:pt>
    <dgm:pt modelId="{088694CD-0D8D-41BF-937F-4EEABB9E913E}" type="pres">
      <dgm:prSet presAssocID="{18827AE7-2889-4607-A71B-D15BC59389B8}" presName="parentText" presStyleLbl="node1" presStyleIdx="5" presStyleCnt="8">
        <dgm:presLayoutVars>
          <dgm:chMax val="0"/>
          <dgm:bulletEnabled val="1"/>
        </dgm:presLayoutVars>
      </dgm:prSet>
      <dgm:spPr/>
    </dgm:pt>
    <dgm:pt modelId="{CB0F44AC-FAD4-4241-8A4D-837FD1B655F4}" type="pres">
      <dgm:prSet presAssocID="{5343E3A8-F6B3-469F-8B97-29384DE5DF63}" presName="spacer" presStyleCnt="0"/>
      <dgm:spPr/>
    </dgm:pt>
    <dgm:pt modelId="{D2060FAE-47FD-486C-A9EE-F3EEDAFD59DA}" type="pres">
      <dgm:prSet presAssocID="{FE19AD9F-6AF5-4D35-8A2B-B26E044CFDF0}" presName="parentText" presStyleLbl="node1" presStyleIdx="6" presStyleCnt="8">
        <dgm:presLayoutVars>
          <dgm:chMax val="0"/>
          <dgm:bulletEnabled val="1"/>
        </dgm:presLayoutVars>
      </dgm:prSet>
      <dgm:spPr/>
    </dgm:pt>
    <dgm:pt modelId="{38DE1CFA-CCA5-478F-8669-4B74271B8704}" type="pres">
      <dgm:prSet presAssocID="{922BBBAC-49D7-4087-8A52-D26FEA4447AB}" presName="spacer" presStyleCnt="0"/>
      <dgm:spPr/>
    </dgm:pt>
    <dgm:pt modelId="{15C25FA1-E6D5-4FE2-9D6E-0A079FCDBE3B}" type="pres">
      <dgm:prSet presAssocID="{FEEC433E-5B78-4507-8D7F-EA18868A9C5C}" presName="parentText" presStyleLbl="node1" presStyleIdx="7" presStyleCnt="8">
        <dgm:presLayoutVars>
          <dgm:chMax val="0"/>
          <dgm:bulletEnabled val="1"/>
        </dgm:presLayoutVars>
      </dgm:prSet>
      <dgm:spPr/>
    </dgm:pt>
  </dgm:ptLst>
  <dgm:cxnLst>
    <dgm:cxn modelId="{5A179A1A-144C-43B7-89F4-FE7713A7B794}" srcId="{D310EB5E-9128-4DE8-8459-796CAA7FD6C6}" destId="{FEEC433E-5B78-4507-8D7F-EA18868A9C5C}" srcOrd="7" destOrd="0" parTransId="{96B88B1B-38D5-4324-9440-3A88695B9BF0}" sibTransId="{E3D908E9-CCC3-4177-90F8-274DEF1155AB}"/>
    <dgm:cxn modelId="{A7CD4B1C-80B6-4291-8BBD-D36BFC73712A}" srcId="{D310EB5E-9128-4DE8-8459-796CAA7FD6C6}" destId="{569DEAB3-69C3-4D9B-84A6-F622B3160678}" srcOrd="0" destOrd="0" parTransId="{ED0C0147-E295-4CB4-B2E6-5FC5E3CD7B42}" sibTransId="{9E61365C-F0C9-45E1-90A6-3814E2D31450}"/>
    <dgm:cxn modelId="{65C45733-A9C2-4CD6-8A6A-B5DC95D79193}" srcId="{D310EB5E-9128-4DE8-8459-796CAA7FD6C6}" destId="{C251167E-0C7D-4E89-9647-69379BA2CCBF}" srcOrd="4" destOrd="0" parTransId="{16557FD6-191B-40E2-9EDC-D64BDD406B38}" sibTransId="{D515A82E-D35B-4FE9-AFF2-703BB4934792}"/>
    <dgm:cxn modelId="{3A536235-FE25-4C21-B8F4-1B4FD66BA7E1}" type="presOf" srcId="{D310EB5E-9128-4DE8-8459-796CAA7FD6C6}" destId="{B9037367-ECC4-434E-A563-95AF1B19FA1E}" srcOrd="0" destOrd="0" presId="urn:microsoft.com/office/officeart/2005/8/layout/vList2"/>
    <dgm:cxn modelId="{BDA3E866-258C-4381-A2DF-AC0B5D31851D}" type="presOf" srcId="{569DEAB3-69C3-4D9B-84A6-F622B3160678}" destId="{A00C115F-94DB-4194-A0C9-63ED0001ECA8}" srcOrd="0" destOrd="0" presId="urn:microsoft.com/office/officeart/2005/8/layout/vList2"/>
    <dgm:cxn modelId="{09107168-8C1B-480D-A981-855F1E6FE07A}" type="presOf" srcId="{CCA1D79A-9426-4F11-93FB-E14DA5BD75D7}" destId="{9650A2AE-7EC9-4BC6-8346-AE65F2318E40}" srcOrd="0" destOrd="0" presId="urn:microsoft.com/office/officeart/2005/8/layout/vList2"/>
    <dgm:cxn modelId="{DA4B7375-D33A-4FC3-B2CE-C817B141404C}" srcId="{D310EB5E-9128-4DE8-8459-796CAA7FD6C6}" destId="{791011D7-0F76-4CEC-ACBA-87BB1963D31F}" srcOrd="1" destOrd="0" parTransId="{55DA2BAC-1E42-45B0-A53A-41FD9FF00B16}" sibTransId="{DD0693C8-10DC-4A96-8108-538CE00E80C1}"/>
    <dgm:cxn modelId="{33784979-DFDB-45D0-A518-5552225B50E2}" type="presOf" srcId="{C251167E-0C7D-4E89-9647-69379BA2CCBF}" destId="{C7F7A502-EC80-4942-9FC2-15D64E86B8D9}" srcOrd="0" destOrd="0" presId="urn:microsoft.com/office/officeart/2005/8/layout/vList2"/>
    <dgm:cxn modelId="{C86D5F93-1C1A-43D3-9DCD-CB5EEA5B2CB3}" srcId="{D310EB5E-9128-4DE8-8459-796CAA7FD6C6}" destId="{FE19AD9F-6AF5-4D35-8A2B-B26E044CFDF0}" srcOrd="6" destOrd="0" parTransId="{4AECA92F-9AC2-4FA3-A88B-9D71AD44623F}" sibTransId="{922BBBAC-49D7-4087-8A52-D26FEA4447AB}"/>
    <dgm:cxn modelId="{B943639C-3AE1-4476-8160-DC87B50512F5}" type="presOf" srcId="{FE19AD9F-6AF5-4D35-8A2B-B26E044CFDF0}" destId="{D2060FAE-47FD-486C-A9EE-F3EEDAFD59DA}" srcOrd="0" destOrd="0" presId="urn:microsoft.com/office/officeart/2005/8/layout/vList2"/>
    <dgm:cxn modelId="{D3A7D9A7-D58D-4DBD-859E-3C2638E1E5E1}" srcId="{D310EB5E-9128-4DE8-8459-796CAA7FD6C6}" destId="{70629ED6-AB7F-4692-9C31-9A8EA6FCB941}" srcOrd="2" destOrd="0" parTransId="{0FC992AE-2351-482A-AC25-381801A5459D}" sibTransId="{57D600E5-9E88-4013-9DD7-CE2DD318A6E9}"/>
    <dgm:cxn modelId="{BD6B68A9-8865-4387-B759-C4C36607FD1A}" srcId="{D310EB5E-9128-4DE8-8459-796CAA7FD6C6}" destId="{18827AE7-2889-4607-A71B-D15BC59389B8}" srcOrd="5" destOrd="0" parTransId="{B33FDC1D-1E2A-4BA5-AEC6-C065257E8DEC}" sibTransId="{5343E3A8-F6B3-469F-8B97-29384DE5DF63}"/>
    <dgm:cxn modelId="{4123ADAE-BC12-4523-8693-10BD0ACF5E66}" type="presOf" srcId="{70629ED6-AB7F-4692-9C31-9A8EA6FCB941}" destId="{027C5941-DE40-46B3-8E3B-11311D7055B7}" srcOrd="0" destOrd="0" presId="urn:microsoft.com/office/officeart/2005/8/layout/vList2"/>
    <dgm:cxn modelId="{0A03AEAE-E957-4D95-8796-472FB8D58550}" srcId="{D310EB5E-9128-4DE8-8459-796CAA7FD6C6}" destId="{CCA1D79A-9426-4F11-93FB-E14DA5BD75D7}" srcOrd="3" destOrd="0" parTransId="{079B80E4-D409-4A9E-8C08-63B9FB9F4029}" sibTransId="{C44700F8-1631-45C6-8F1B-CBBBAA48D334}"/>
    <dgm:cxn modelId="{9E3C08B4-F512-4E69-A014-6918C852171D}" type="presOf" srcId="{18827AE7-2889-4607-A71B-D15BC59389B8}" destId="{088694CD-0D8D-41BF-937F-4EEABB9E913E}" srcOrd="0" destOrd="0" presId="urn:microsoft.com/office/officeart/2005/8/layout/vList2"/>
    <dgm:cxn modelId="{9E1626D7-B36B-4ECE-990C-4AF33ECD742B}" type="presOf" srcId="{FEEC433E-5B78-4507-8D7F-EA18868A9C5C}" destId="{15C25FA1-E6D5-4FE2-9D6E-0A079FCDBE3B}" srcOrd="0" destOrd="0" presId="urn:microsoft.com/office/officeart/2005/8/layout/vList2"/>
    <dgm:cxn modelId="{C51AA2FD-501E-4A12-9D10-855E8F467BF0}" type="presOf" srcId="{791011D7-0F76-4CEC-ACBA-87BB1963D31F}" destId="{2ED40F55-D611-45A1-9D05-BE484426619E}" srcOrd="0" destOrd="0" presId="urn:microsoft.com/office/officeart/2005/8/layout/vList2"/>
    <dgm:cxn modelId="{9541D1A6-8CEB-4CA7-8EC6-D2BD5AB0B576}" type="presParOf" srcId="{B9037367-ECC4-434E-A563-95AF1B19FA1E}" destId="{A00C115F-94DB-4194-A0C9-63ED0001ECA8}" srcOrd="0" destOrd="0" presId="urn:microsoft.com/office/officeart/2005/8/layout/vList2"/>
    <dgm:cxn modelId="{4157C5CC-AA13-4CC9-A364-0A86FBC1574D}" type="presParOf" srcId="{B9037367-ECC4-434E-A563-95AF1B19FA1E}" destId="{4C681AC5-7648-48C7-8DDA-3C562E2E993A}" srcOrd="1" destOrd="0" presId="urn:microsoft.com/office/officeart/2005/8/layout/vList2"/>
    <dgm:cxn modelId="{617BD51A-71EF-406B-8892-55DFB39BF781}" type="presParOf" srcId="{B9037367-ECC4-434E-A563-95AF1B19FA1E}" destId="{2ED40F55-D611-45A1-9D05-BE484426619E}" srcOrd="2" destOrd="0" presId="urn:microsoft.com/office/officeart/2005/8/layout/vList2"/>
    <dgm:cxn modelId="{EAB1D363-0BE8-4CAA-AA5F-A69CED2EFA0E}" type="presParOf" srcId="{B9037367-ECC4-434E-A563-95AF1B19FA1E}" destId="{0CF6441A-0937-41E9-9CEB-F765AC29E663}" srcOrd="3" destOrd="0" presId="urn:microsoft.com/office/officeart/2005/8/layout/vList2"/>
    <dgm:cxn modelId="{13F56487-B129-47F9-A679-56A66E5B5C28}" type="presParOf" srcId="{B9037367-ECC4-434E-A563-95AF1B19FA1E}" destId="{027C5941-DE40-46B3-8E3B-11311D7055B7}" srcOrd="4" destOrd="0" presId="urn:microsoft.com/office/officeart/2005/8/layout/vList2"/>
    <dgm:cxn modelId="{39AB5FF7-7C52-4DD0-8B04-D00E22995D42}" type="presParOf" srcId="{B9037367-ECC4-434E-A563-95AF1B19FA1E}" destId="{8A960123-7F46-4D26-A736-BF4680DBB4FF}" srcOrd="5" destOrd="0" presId="urn:microsoft.com/office/officeart/2005/8/layout/vList2"/>
    <dgm:cxn modelId="{55F9F8F8-4AC2-4066-9143-F764D7A5EAD9}" type="presParOf" srcId="{B9037367-ECC4-434E-A563-95AF1B19FA1E}" destId="{9650A2AE-7EC9-4BC6-8346-AE65F2318E40}" srcOrd="6" destOrd="0" presId="urn:microsoft.com/office/officeart/2005/8/layout/vList2"/>
    <dgm:cxn modelId="{E0A4CDF9-7796-4D44-86AD-C1F89AF04F67}" type="presParOf" srcId="{B9037367-ECC4-434E-A563-95AF1B19FA1E}" destId="{8734A9DE-0DB4-417C-B4EB-41CA67AC9CE1}" srcOrd="7" destOrd="0" presId="urn:microsoft.com/office/officeart/2005/8/layout/vList2"/>
    <dgm:cxn modelId="{600A49D0-68EF-4A01-B963-924C6D60780E}" type="presParOf" srcId="{B9037367-ECC4-434E-A563-95AF1B19FA1E}" destId="{C7F7A502-EC80-4942-9FC2-15D64E86B8D9}" srcOrd="8" destOrd="0" presId="urn:microsoft.com/office/officeart/2005/8/layout/vList2"/>
    <dgm:cxn modelId="{18E6E1AE-FC5D-4A2F-8CE9-A6F25B1D3D24}" type="presParOf" srcId="{B9037367-ECC4-434E-A563-95AF1B19FA1E}" destId="{55C29504-01D2-4E88-8C8D-CC0D1DA0D6AB}" srcOrd="9" destOrd="0" presId="urn:microsoft.com/office/officeart/2005/8/layout/vList2"/>
    <dgm:cxn modelId="{1017894A-0F9C-4189-A3CD-4AB44E6D8F46}" type="presParOf" srcId="{B9037367-ECC4-434E-A563-95AF1B19FA1E}" destId="{088694CD-0D8D-41BF-937F-4EEABB9E913E}" srcOrd="10" destOrd="0" presId="urn:microsoft.com/office/officeart/2005/8/layout/vList2"/>
    <dgm:cxn modelId="{6C6823E4-57FE-4050-AE78-E36779EB7F4A}" type="presParOf" srcId="{B9037367-ECC4-434E-A563-95AF1B19FA1E}" destId="{CB0F44AC-FAD4-4241-8A4D-837FD1B655F4}" srcOrd="11" destOrd="0" presId="urn:microsoft.com/office/officeart/2005/8/layout/vList2"/>
    <dgm:cxn modelId="{E4DDDDFF-FFAF-48AC-8B57-9230BE442DDF}" type="presParOf" srcId="{B9037367-ECC4-434E-A563-95AF1B19FA1E}" destId="{D2060FAE-47FD-486C-A9EE-F3EEDAFD59DA}" srcOrd="12" destOrd="0" presId="urn:microsoft.com/office/officeart/2005/8/layout/vList2"/>
    <dgm:cxn modelId="{DD7F146B-4DF7-42BA-BB17-F8DEFCB55D43}" type="presParOf" srcId="{B9037367-ECC4-434E-A563-95AF1B19FA1E}" destId="{38DE1CFA-CCA5-478F-8669-4B74271B8704}" srcOrd="13" destOrd="0" presId="urn:microsoft.com/office/officeart/2005/8/layout/vList2"/>
    <dgm:cxn modelId="{8D2E34BC-DEAE-408A-BB72-A24147DD4A35}" type="presParOf" srcId="{B9037367-ECC4-434E-A563-95AF1B19FA1E}" destId="{15C25FA1-E6D5-4FE2-9D6E-0A079FCDBE3B}" srcOrd="1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578F20A0-0B68-4555-811C-01F3CF5B3F92}" type="doc">
      <dgm:prSet loTypeId="urn:microsoft.com/office/officeart/2005/8/layout/lProcess3" loCatId="process" qsTypeId="urn:microsoft.com/office/officeart/2005/8/quickstyle/simple1" qsCatId="simple" csTypeId="urn:microsoft.com/office/officeart/2005/8/colors/accent0_1" csCatId="mainScheme" phldr="1"/>
      <dgm:spPr/>
      <dgm:t>
        <a:bodyPr/>
        <a:lstStyle/>
        <a:p>
          <a:endParaRPr lang="de-DE"/>
        </a:p>
      </dgm:t>
    </dgm:pt>
    <dgm:pt modelId="{15FF3855-CFD4-4F0F-9C86-0576A96620E3}">
      <dgm:prSet/>
      <dgm:spPr/>
      <dgm:t>
        <a:bodyPr/>
        <a:lstStyle/>
        <a:p>
          <a:r>
            <a:rPr lang="de-DE" b="1" u="sng" dirty="0"/>
            <a:t>Frage</a:t>
          </a:r>
          <a:br>
            <a:rPr lang="de-DE" dirty="0"/>
          </a:br>
          <a:r>
            <a:rPr lang="de-DE" b="0" i="0" dirty="0"/>
            <a:t>Haftet ein schon längere Zeit ausgeschiedenes Vorstandsmitglied für zu seiner Amtszeit entstandene Steuerschulden persönlich ?</a:t>
          </a:r>
          <a:endParaRPr lang="de-DE" dirty="0"/>
        </a:p>
      </dgm:t>
    </dgm:pt>
    <dgm:pt modelId="{B7C3F63D-C06F-4B61-8BE2-4D6C3ADA2E80}" type="parTrans" cxnId="{3E967C8E-26A6-4C49-9A2B-7A23F50160C8}">
      <dgm:prSet/>
      <dgm:spPr/>
      <dgm:t>
        <a:bodyPr/>
        <a:lstStyle/>
        <a:p>
          <a:endParaRPr lang="de-DE"/>
        </a:p>
      </dgm:t>
    </dgm:pt>
    <dgm:pt modelId="{590EE544-6FA8-4AEE-A33D-33FD641389CF}" type="sibTrans" cxnId="{3E967C8E-26A6-4C49-9A2B-7A23F50160C8}">
      <dgm:prSet/>
      <dgm:spPr/>
      <dgm:t>
        <a:bodyPr/>
        <a:lstStyle/>
        <a:p>
          <a:endParaRPr lang="de-DE"/>
        </a:p>
      </dgm:t>
    </dgm:pt>
    <dgm:pt modelId="{161D89C6-C245-4318-970D-23D58764EA16}" type="pres">
      <dgm:prSet presAssocID="{578F20A0-0B68-4555-811C-01F3CF5B3F92}" presName="Name0" presStyleCnt="0">
        <dgm:presLayoutVars>
          <dgm:chPref val="3"/>
          <dgm:dir/>
          <dgm:animLvl val="lvl"/>
          <dgm:resizeHandles/>
        </dgm:presLayoutVars>
      </dgm:prSet>
      <dgm:spPr/>
    </dgm:pt>
    <dgm:pt modelId="{402F51FD-45B9-48D7-BF7C-35A564D3F77E}" type="pres">
      <dgm:prSet presAssocID="{15FF3855-CFD4-4F0F-9C86-0576A96620E3}" presName="horFlow" presStyleCnt="0"/>
      <dgm:spPr/>
    </dgm:pt>
    <dgm:pt modelId="{042EB9C9-46BE-4FED-BD9D-5FB3E135D10B}" type="pres">
      <dgm:prSet presAssocID="{15FF3855-CFD4-4F0F-9C86-0576A96620E3}" presName="bigChev" presStyleLbl="node1" presStyleIdx="0" presStyleCnt="1"/>
      <dgm:spPr/>
    </dgm:pt>
  </dgm:ptLst>
  <dgm:cxnLst>
    <dgm:cxn modelId="{3E967C8E-26A6-4C49-9A2B-7A23F50160C8}" srcId="{578F20A0-0B68-4555-811C-01F3CF5B3F92}" destId="{15FF3855-CFD4-4F0F-9C86-0576A96620E3}" srcOrd="0" destOrd="0" parTransId="{B7C3F63D-C06F-4B61-8BE2-4D6C3ADA2E80}" sibTransId="{590EE544-6FA8-4AEE-A33D-33FD641389CF}"/>
    <dgm:cxn modelId="{4C01B295-23C9-4949-9D55-103F042F2615}" type="presOf" srcId="{15FF3855-CFD4-4F0F-9C86-0576A96620E3}" destId="{042EB9C9-46BE-4FED-BD9D-5FB3E135D10B}" srcOrd="0" destOrd="0" presId="urn:microsoft.com/office/officeart/2005/8/layout/lProcess3"/>
    <dgm:cxn modelId="{F3FAABB6-804C-47BE-B334-24D808D1F9F7}" type="presOf" srcId="{578F20A0-0B68-4555-811C-01F3CF5B3F92}" destId="{161D89C6-C245-4318-970D-23D58764EA16}" srcOrd="0" destOrd="0" presId="urn:microsoft.com/office/officeart/2005/8/layout/lProcess3"/>
    <dgm:cxn modelId="{4C760E0D-8CC6-4F7B-B63A-CCDCCCDA8869}" type="presParOf" srcId="{161D89C6-C245-4318-970D-23D58764EA16}" destId="{402F51FD-45B9-48D7-BF7C-35A564D3F77E}" srcOrd="0" destOrd="0" presId="urn:microsoft.com/office/officeart/2005/8/layout/lProcess3"/>
    <dgm:cxn modelId="{F8A30892-0988-42C5-A6BD-41EE5279DDA1}" type="presParOf" srcId="{402F51FD-45B9-48D7-BF7C-35A564D3F77E}" destId="{042EB9C9-46BE-4FED-BD9D-5FB3E135D10B}"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A0A42F68-74C6-4BC2-AC1A-812E53428BAC}" type="doc">
      <dgm:prSet loTypeId="urn:microsoft.com/office/officeart/2005/8/layout/cycle2" loCatId="cycle" qsTypeId="urn:microsoft.com/office/officeart/2005/8/quickstyle/simple3" qsCatId="simple" csTypeId="urn:microsoft.com/office/officeart/2005/8/colors/accent1_2" csCatId="accent1" phldr="1"/>
      <dgm:spPr/>
      <dgm:t>
        <a:bodyPr/>
        <a:lstStyle/>
        <a:p>
          <a:endParaRPr lang="de-DE"/>
        </a:p>
      </dgm:t>
    </dgm:pt>
    <dgm:pt modelId="{4304B824-5B7E-426E-BCBF-01163DBCEB85}">
      <dgm:prSet/>
      <dgm:spPr/>
      <dgm:t>
        <a:bodyPr/>
        <a:lstStyle/>
        <a:p>
          <a:r>
            <a:rPr lang="de-DE" b="1" u="sng" dirty="0"/>
            <a:t>Antwort</a:t>
          </a:r>
        </a:p>
        <a:p>
          <a:br>
            <a:rPr lang="de-DE" dirty="0"/>
          </a:br>
          <a:r>
            <a:rPr lang="de-DE" dirty="0"/>
            <a:t>Kann sein! F</a:t>
          </a:r>
          <a:r>
            <a:rPr lang="de-DE" b="0" i="0" dirty="0"/>
            <a:t>alls die Schulden bei damaliger sorgfältiger Amtsführung nicht entstanden wären oder die Mittel zur Begleichung der Steuerschulden offensichtlich nicht zur Verfügung standen und auch später nicht zur Verfügung stehen !</a:t>
          </a:r>
          <a:endParaRPr lang="de-DE" dirty="0"/>
        </a:p>
      </dgm:t>
    </dgm:pt>
    <dgm:pt modelId="{9DEC840A-286D-44AF-BAE0-E89678A148D2}" type="parTrans" cxnId="{6079E05E-3A01-424A-9773-29498D50991E}">
      <dgm:prSet/>
      <dgm:spPr/>
      <dgm:t>
        <a:bodyPr/>
        <a:lstStyle/>
        <a:p>
          <a:endParaRPr lang="de-DE"/>
        </a:p>
      </dgm:t>
    </dgm:pt>
    <dgm:pt modelId="{7E6BAB69-31EC-4B26-A181-361DB92BE452}" type="sibTrans" cxnId="{6079E05E-3A01-424A-9773-29498D50991E}">
      <dgm:prSet/>
      <dgm:spPr/>
      <dgm:t>
        <a:bodyPr/>
        <a:lstStyle/>
        <a:p>
          <a:endParaRPr lang="de-DE"/>
        </a:p>
      </dgm:t>
    </dgm:pt>
    <dgm:pt modelId="{FF91A213-ABA6-4CF0-96B7-54327CEFDB07}" type="pres">
      <dgm:prSet presAssocID="{A0A42F68-74C6-4BC2-AC1A-812E53428BAC}" presName="cycle" presStyleCnt="0">
        <dgm:presLayoutVars>
          <dgm:dir/>
          <dgm:resizeHandles val="exact"/>
        </dgm:presLayoutVars>
      </dgm:prSet>
      <dgm:spPr/>
    </dgm:pt>
    <dgm:pt modelId="{703CD4EB-1DC1-4EF1-8412-6D4AC857339B}" type="pres">
      <dgm:prSet presAssocID="{4304B824-5B7E-426E-BCBF-01163DBCEB85}" presName="node" presStyleLbl="node1" presStyleIdx="0" presStyleCnt="1">
        <dgm:presLayoutVars>
          <dgm:bulletEnabled val="1"/>
        </dgm:presLayoutVars>
      </dgm:prSet>
      <dgm:spPr/>
    </dgm:pt>
  </dgm:ptLst>
  <dgm:cxnLst>
    <dgm:cxn modelId="{6079E05E-3A01-424A-9773-29498D50991E}" srcId="{A0A42F68-74C6-4BC2-AC1A-812E53428BAC}" destId="{4304B824-5B7E-426E-BCBF-01163DBCEB85}" srcOrd="0" destOrd="0" parTransId="{9DEC840A-286D-44AF-BAE0-E89678A148D2}" sibTransId="{7E6BAB69-31EC-4B26-A181-361DB92BE452}"/>
    <dgm:cxn modelId="{7CE81259-D78B-4A65-AC81-79EC6566A230}" type="presOf" srcId="{A0A42F68-74C6-4BC2-AC1A-812E53428BAC}" destId="{FF91A213-ABA6-4CF0-96B7-54327CEFDB07}" srcOrd="0" destOrd="0" presId="urn:microsoft.com/office/officeart/2005/8/layout/cycle2"/>
    <dgm:cxn modelId="{F8D8EBDC-09E9-4393-A42E-7BE36053B160}" type="presOf" srcId="{4304B824-5B7E-426E-BCBF-01163DBCEB85}" destId="{703CD4EB-1DC1-4EF1-8412-6D4AC857339B}" srcOrd="0" destOrd="0" presId="urn:microsoft.com/office/officeart/2005/8/layout/cycle2"/>
    <dgm:cxn modelId="{12E7E956-4821-456E-81D8-5981D2ADD7FD}" type="presParOf" srcId="{FF91A213-ABA6-4CF0-96B7-54327CEFDB07}" destId="{703CD4EB-1DC1-4EF1-8412-6D4AC857339B}" srcOrd="0" destOrd="0" presId="urn:microsoft.com/office/officeart/2005/8/layout/cycle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578F20A0-0B68-4555-811C-01F3CF5B3F92}" type="doc">
      <dgm:prSet loTypeId="urn:microsoft.com/office/officeart/2005/8/layout/lProcess3" loCatId="process" qsTypeId="urn:microsoft.com/office/officeart/2005/8/quickstyle/simple1" qsCatId="simple" csTypeId="urn:microsoft.com/office/officeart/2005/8/colors/accent0_1" csCatId="mainScheme" phldr="1"/>
      <dgm:spPr/>
      <dgm:t>
        <a:bodyPr/>
        <a:lstStyle/>
        <a:p>
          <a:endParaRPr lang="de-DE"/>
        </a:p>
      </dgm:t>
    </dgm:pt>
    <dgm:pt modelId="{15FF3855-CFD4-4F0F-9C86-0576A96620E3}">
      <dgm:prSet/>
      <dgm:spPr/>
      <dgm:t>
        <a:bodyPr/>
        <a:lstStyle/>
        <a:p>
          <a:r>
            <a:rPr lang="de-DE" b="1" dirty="0"/>
            <a:t>Frage</a:t>
          </a:r>
          <a:br>
            <a:rPr lang="de-DE" dirty="0"/>
          </a:br>
          <a:r>
            <a:rPr lang="de-DE" b="0" i="0" dirty="0"/>
            <a:t>Kann die Haftung des Vorstandes oder des Mitglieds eines anderen Organs in einer Vereins-/ Stiftungssatzung wirksam ausgeschlossen werden</a:t>
          </a:r>
          <a:r>
            <a:rPr lang="de-DE" dirty="0"/>
            <a:t>?</a:t>
          </a:r>
        </a:p>
      </dgm:t>
    </dgm:pt>
    <dgm:pt modelId="{B7C3F63D-C06F-4B61-8BE2-4D6C3ADA2E80}" type="parTrans" cxnId="{3E967C8E-26A6-4C49-9A2B-7A23F50160C8}">
      <dgm:prSet/>
      <dgm:spPr/>
      <dgm:t>
        <a:bodyPr/>
        <a:lstStyle/>
        <a:p>
          <a:endParaRPr lang="de-DE"/>
        </a:p>
      </dgm:t>
    </dgm:pt>
    <dgm:pt modelId="{590EE544-6FA8-4AEE-A33D-33FD641389CF}" type="sibTrans" cxnId="{3E967C8E-26A6-4C49-9A2B-7A23F50160C8}">
      <dgm:prSet/>
      <dgm:spPr/>
      <dgm:t>
        <a:bodyPr/>
        <a:lstStyle/>
        <a:p>
          <a:endParaRPr lang="de-DE"/>
        </a:p>
      </dgm:t>
    </dgm:pt>
    <dgm:pt modelId="{161D89C6-C245-4318-970D-23D58764EA16}" type="pres">
      <dgm:prSet presAssocID="{578F20A0-0B68-4555-811C-01F3CF5B3F92}" presName="Name0" presStyleCnt="0">
        <dgm:presLayoutVars>
          <dgm:chPref val="3"/>
          <dgm:dir/>
          <dgm:animLvl val="lvl"/>
          <dgm:resizeHandles/>
        </dgm:presLayoutVars>
      </dgm:prSet>
      <dgm:spPr/>
    </dgm:pt>
    <dgm:pt modelId="{402F51FD-45B9-48D7-BF7C-35A564D3F77E}" type="pres">
      <dgm:prSet presAssocID="{15FF3855-CFD4-4F0F-9C86-0576A96620E3}" presName="horFlow" presStyleCnt="0"/>
      <dgm:spPr/>
    </dgm:pt>
    <dgm:pt modelId="{042EB9C9-46BE-4FED-BD9D-5FB3E135D10B}" type="pres">
      <dgm:prSet presAssocID="{15FF3855-CFD4-4F0F-9C86-0576A96620E3}" presName="bigChev" presStyleLbl="node1" presStyleIdx="0" presStyleCnt="1"/>
      <dgm:spPr/>
    </dgm:pt>
  </dgm:ptLst>
  <dgm:cxnLst>
    <dgm:cxn modelId="{3E967C8E-26A6-4C49-9A2B-7A23F50160C8}" srcId="{578F20A0-0B68-4555-811C-01F3CF5B3F92}" destId="{15FF3855-CFD4-4F0F-9C86-0576A96620E3}" srcOrd="0" destOrd="0" parTransId="{B7C3F63D-C06F-4B61-8BE2-4D6C3ADA2E80}" sibTransId="{590EE544-6FA8-4AEE-A33D-33FD641389CF}"/>
    <dgm:cxn modelId="{4C01B295-23C9-4949-9D55-103F042F2615}" type="presOf" srcId="{15FF3855-CFD4-4F0F-9C86-0576A96620E3}" destId="{042EB9C9-46BE-4FED-BD9D-5FB3E135D10B}" srcOrd="0" destOrd="0" presId="urn:microsoft.com/office/officeart/2005/8/layout/lProcess3"/>
    <dgm:cxn modelId="{F3FAABB6-804C-47BE-B334-24D808D1F9F7}" type="presOf" srcId="{578F20A0-0B68-4555-811C-01F3CF5B3F92}" destId="{161D89C6-C245-4318-970D-23D58764EA16}" srcOrd="0" destOrd="0" presId="urn:microsoft.com/office/officeart/2005/8/layout/lProcess3"/>
    <dgm:cxn modelId="{4C760E0D-8CC6-4F7B-B63A-CCDCCCDA8869}" type="presParOf" srcId="{161D89C6-C245-4318-970D-23D58764EA16}" destId="{402F51FD-45B9-48D7-BF7C-35A564D3F77E}" srcOrd="0" destOrd="0" presId="urn:microsoft.com/office/officeart/2005/8/layout/lProcess3"/>
    <dgm:cxn modelId="{F8A30892-0988-42C5-A6BD-41EE5279DDA1}" type="presParOf" srcId="{402F51FD-45B9-48D7-BF7C-35A564D3F77E}" destId="{042EB9C9-46BE-4FED-BD9D-5FB3E135D10B}"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A0A42F68-74C6-4BC2-AC1A-812E53428BAC}" type="doc">
      <dgm:prSet loTypeId="urn:microsoft.com/office/officeart/2005/8/layout/cycle2" loCatId="cycle" qsTypeId="urn:microsoft.com/office/officeart/2005/8/quickstyle/simple3" qsCatId="simple" csTypeId="urn:microsoft.com/office/officeart/2005/8/colors/accent1_2" csCatId="accent1" phldr="1"/>
      <dgm:spPr/>
      <dgm:t>
        <a:bodyPr/>
        <a:lstStyle/>
        <a:p>
          <a:endParaRPr lang="de-DE"/>
        </a:p>
      </dgm:t>
    </dgm:pt>
    <dgm:pt modelId="{4304B824-5B7E-426E-BCBF-01163DBCEB85}">
      <dgm:prSet/>
      <dgm:spPr/>
      <dgm:t>
        <a:bodyPr/>
        <a:lstStyle/>
        <a:p>
          <a:r>
            <a:rPr lang="de-DE" b="1" dirty="0"/>
            <a:t>Antwort</a:t>
          </a:r>
          <a:br>
            <a:rPr lang="de-DE" dirty="0"/>
          </a:br>
          <a:r>
            <a:rPr lang="de-DE" b="0" i="0" dirty="0"/>
            <a:t>Ein Haftungsausschluss für Vorsatz ist jedenfalls nicht möglich, für grob fahrlässige Sorgfaltspflichtverletzungen bei gemeinnützigen  Organisationen auch nicht. Für alle anderen Fälle ist eine Haftungsbeschränkung in der Satzung möglich</a:t>
          </a:r>
          <a:endParaRPr lang="de-DE" dirty="0"/>
        </a:p>
      </dgm:t>
    </dgm:pt>
    <dgm:pt modelId="{9DEC840A-286D-44AF-BAE0-E89678A148D2}" type="parTrans" cxnId="{6079E05E-3A01-424A-9773-29498D50991E}">
      <dgm:prSet/>
      <dgm:spPr/>
      <dgm:t>
        <a:bodyPr/>
        <a:lstStyle/>
        <a:p>
          <a:endParaRPr lang="de-DE"/>
        </a:p>
      </dgm:t>
    </dgm:pt>
    <dgm:pt modelId="{7E6BAB69-31EC-4B26-A181-361DB92BE452}" type="sibTrans" cxnId="{6079E05E-3A01-424A-9773-29498D50991E}">
      <dgm:prSet/>
      <dgm:spPr/>
      <dgm:t>
        <a:bodyPr/>
        <a:lstStyle/>
        <a:p>
          <a:endParaRPr lang="de-DE"/>
        </a:p>
      </dgm:t>
    </dgm:pt>
    <dgm:pt modelId="{FF91A213-ABA6-4CF0-96B7-54327CEFDB07}" type="pres">
      <dgm:prSet presAssocID="{A0A42F68-74C6-4BC2-AC1A-812E53428BAC}" presName="cycle" presStyleCnt="0">
        <dgm:presLayoutVars>
          <dgm:dir/>
          <dgm:resizeHandles val="exact"/>
        </dgm:presLayoutVars>
      </dgm:prSet>
      <dgm:spPr/>
    </dgm:pt>
    <dgm:pt modelId="{703CD4EB-1DC1-4EF1-8412-6D4AC857339B}" type="pres">
      <dgm:prSet presAssocID="{4304B824-5B7E-426E-BCBF-01163DBCEB85}" presName="node" presStyleLbl="node1" presStyleIdx="0" presStyleCnt="1" custRadScaleRad="100002" custRadScaleInc="-92">
        <dgm:presLayoutVars>
          <dgm:bulletEnabled val="1"/>
        </dgm:presLayoutVars>
      </dgm:prSet>
      <dgm:spPr/>
    </dgm:pt>
  </dgm:ptLst>
  <dgm:cxnLst>
    <dgm:cxn modelId="{6079E05E-3A01-424A-9773-29498D50991E}" srcId="{A0A42F68-74C6-4BC2-AC1A-812E53428BAC}" destId="{4304B824-5B7E-426E-BCBF-01163DBCEB85}" srcOrd="0" destOrd="0" parTransId="{9DEC840A-286D-44AF-BAE0-E89678A148D2}" sibTransId="{7E6BAB69-31EC-4B26-A181-361DB92BE452}"/>
    <dgm:cxn modelId="{7CE81259-D78B-4A65-AC81-79EC6566A230}" type="presOf" srcId="{A0A42F68-74C6-4BC2-AC1A-812E53428BAC}" destId="{FF91A213-ABA6-4CF0-96B7-54327CEFDB07}" srcOrd="0" destOrd="0" presId="urn:microsoft.com/office/officeart/2005/8/layout/cycle2"/>
    <dgm:cxn modelId="{F8D8EBDC-09E9-4393-A42E-7BE36053B160}" type="presOf" srcId="{4304B824-5B7E-426E-BCBF-01163DBCEB85}" destId="{703CD4EB-1DC1-4EF1-8412-6D4AC857339B}" srcOrd="0" destOrd="0" presId="urn:microsoft.com/office/officeart/2005/8/layout/cycle2"/>
    <dgm:cxn modelId="{12E7E956-4821-456E-81D8-5981D2ADD7FD}" type="presParOf" srcId="{FF91A213-ABA6-4CF0-96B7-54327CEFDB07}" destId="{703CD4EB-1DC1-4EF1-8412-6D4AC857339B}" srcOrd="0" destOrd="0" presId="urn:microsoft.com/office/officeart/2005/8/layout/cycle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578F20A0-0B68-4555-811C-01F3CF5B3F92}" type="doc">
      <dgm:prSet loTypeId="urn:microsoft.com/office/officeart/2005/8/layout/lProcess3" loCatId="process" qsTypeId="urn:microsoft.com/office/officeart/2005/8/quickstyle/simple1" qsCatId="simple" csTypeId="urn:microsoft.com/office/officeart/2005/8/colors/accent0_1" csCatId="mainScheme" phldr="1"/>
      <dgm:spPr/>
      <dgm:t>
        <a:bodyPr/>
        <a:lstStyle/>
        <a:p>
          <a:endParaRPr lang="de-DE"/>
        </a:p>
      </dgm:t>
    </dgm:pt>
    <dgm:pt modelId="{15FF3855-CFD4-4F0F-9C86-0576A96620E3}">
      <dgm:prSet custT="1"/>
      <dgm:spPr/>
      <dgm:t>
        <a:bodyPr/>
        <a:lstStyle/>
        <a:p>
          <a:r>
            <a:rPr lang="de-DE" sz="2000" b="1" dirty="0"/>
            <a:t>Frage</a:t>
          </a:r>
          <a:br>
            <a:rPr lang="de-DE" sz="2000" dirty="0"/>
          </a:br>
          <a:r>
            <a:rPr lang="de-DE" sz="2000" b="0" i="0" dirty="0"/>
            <a:t>Kann der Vorstand eines Vereins von Vereinsgläubigern auch persönlich in Anspruch genommen werden ?</a:t>
          </a:r>
          <a:endParaRPr lang="de-DE" sz="2000" dirty="0"/>
        </a:p>
      </dgm:t>
    </dgm:pt>
    <dgm:pt modelId="{B7C3F63D-C06F-4B61-8BE2-4D6C3ADA2E80}" type="parTrans" cxnId="{3E967C8E-26A6-4C49-9A2B-7A23F50160C8}">
      <dgm:prSet/>
      <dgm:spPr/>
      <dgm:t>
        <a:bodyPr/>
        <a:lstStyle/>
        <a:p>
          <a:endParaRPr lang="de-DE"/>
        </a:p>
      </dgm:t>
    </dgm:pt>
    <dgm:pt modelId="{590EE544-6FA8-4AEE-A33D-33FD641389CF}" type="sibTrans" cxnId="{3E967C8E-26A6-4C49-9A2B-7A23F50160C8}">
      <dgm:prSet/>
      <dgm:spPr/>
      <dgm:t>
        <a:bodyPr/>
        <a:lstStyle/>
        <a:p>
          <a:endParaRPr lang="de-DE"/>
        </a:p>
      </dgm:t>
    </dgm:pt>
    <dgm:pt modelId="{161D89C6-C245-4318-970D-23D58764EA16}" type="pres">
      <dgm:prSet presAssocID="{578F20A0-0B68-4555-811C-01F3CF5B3F92}" presName="Name0" presStyleCnt="0">
        <dgm:presLayoutVars>
          <dgm:chPref val="3"/>
          <dgm:dir/>
          <dgm:animLvl val="lvl"/>
          <dgm:resizeHandles/>
        </dgm:presLayoutVars>
      </dgm:prSet>
      <dgm:spPr/>
    </dgm:pt>
    <dgm:pt modelId="{402F51FD-45B9-48D7-BF7C-35A564D3F77E}" type="pres">
      <dgm:prSet presAssocID="{15FF3855-CFD4-4F0F-9C86-0576A96620E3}" presName="horFlow" presStyleCnt="0"/>
      <dgm:spPr/>
    </dgm:pt>
    <dgm:pt modelId="{042EB9C9-46BE-4FED-BD9D-5FB3E135D10B}" type="pres">
      <dgm:prSet presAssocID="{15FF3855-CFD4-4F0F-9C86-0576A96620E3}" presName="bigChev" presStyleLbl="node1" presStyleIdx="0" presStyleCnt="1"/>
      <dgm:spPr/>
    </dgm:pt>
  </dgm:ptLst>
  <dgm:cxnLst>
    <dgm:cxn modelId="{3E967C8E-26A6-4C49-9A2B-7A23F50160C8}" srcId="{578F20A0-0B68-4555-811C-01F3CF5B3F92}" destId="{15FF3855-CFD4-4F0F-9C86-0576A96620E3}" srcOrd="0" destOrd="0" parTransId="{B7C3F63D-C06F-4B61-8BE2-4D6C3ADA2E80}" sibTransId="{590EE544-6FA8-4AEE-A33D-33FD641389CF}"/>
    <dgm:cxn modelId="{4C01B295-23C9-4949-9D55-103F042F2615}" type="presOf" srcId="{15FF3855-CFD4-4F0F-9C86-0576A96620E3}" destId="{042EB9C9-46BE-4FED-BD9D-5FB3E135D10B}" srcOrd="0" destOrd="0" presId="urn:microsoft.com/office/officeart/2005/8/layout/lProcess3"/>
    <dgm:cxn modelId="{F3FAABB6-804C-47BE-B334-24D808D1F9F7}" type="presOf" srcId="{578F20A0-0B68-4555-811C-01F3CF5B3F92}" destId="{161D89C6-C245-4318-970D-23D58764EA16}" srcOrd="0" destOrd="0" presId="urn:microsoft.com/office/officeart/2005/8/layout/lProcess3"/>
    <dgm:cxn modelId="{4C760E0D-8CC6-4F7B-B63A-CCDCCCDA8869}" type="presParOf" srcId="{161D89C6-C245-4318-970D-23D58764EA16}" destId="{402F51FD-45B9-48D7-BF7C-35A564D3F77E}" srcOrd="0" destOrd="0" presId="urn:microsoft.com/office/officeart/2005/8/layout/lProcess3"/>
    <dgm:cxn modelId="{F8A30892-0988-42C5-A6BD-41EE5279DDA1}" type="presParOf" srcId="{402F51FD-45B9-48D7-BF7C-35A564D3F77E}" destId="{042EB9C9-46BE-4FED-BD9D-5FB3E135D10B}"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A0A42F68-74C6-4BC2-AC1A-812E53428BAC}" type="doc">
      <dgm:prSet loTypeId="urn:microsoft.com/office/officeart/2005/8/layout/cycle2" loCatId="cycle" qsTypeId="urn:microsoft.com/office/officeart/2005/8/quickstyle/simple3" qsCatId="simple" csTypeId="urn:microsoft.com/office/officeart/2005/8/colors/accent1_2" csCatId="accent1" phldr="1"/>
      <dgm:spPr/>
      <dgm:t>
        <a:bodyPr/>
        <a:lstStyle/>
        <a:p>
          <a:endParaRPr lang="de-DE"/>
        </a:p>
      </dgm:t>
    </dgm:pt>
    <dgm:pt modelId="{4304B824-5B7E-426E-BCBF-01163DBCEB85}">
      <dgm:prSet/>
      <dgm:spPr/>
      <dgm:t>
        <a:bodyPr/>
        <a:lstStyle/>
        <a:p>
          <a:r>
            <a:rPr lang="de-DE" b="1" dirty="0"/>
            <a:t>Antwort</a:t>
          </a:r>
          <a:br>
            <a:rPr lang="de-DE" dirty="0"/>
          </a:br>
          <a:r>
            <a:rPr lang="de-DE" b="0" i="0" dirty="0"/>
            <a:t>Ja, Aber nur wenn der Vorstand die Gläubiger vorsätzlich sittenwidrig geschädigt oder diesen gegenüber eine Straftat begangen hat.</a:t>
          </a:r>
          <a:endParaRPr lang="de-DE" dirty="0"/>
        </a:p>
      </dgm:t>
    </dgm:pt>
    <dgm:pt modelId="{9DEC840A-286D-44AF-BAE0-E89678A148D2}" type="parTrans" cxnId="{6079E05E-3A01-424A-9773-29498D50991E}">
      <dgm:prSet/>
      <dgm:spPr/>
      <dgm:t>
        <a:bodyPr/>
        <a:lstStyle/>
        <a:p>
          <a:endParaRPr lang="de-DE"/>
        </a:p>
      </dgm:t>
    </dgm:pt>
    <dgm:pt modelId="{7E6BAB69-31EC-4B26-A181-361DB92BE452}" type="sibTrans" cxnId="{6079E05E-3A01-424A-9773-29498D50991E}">
      <dgm:prSet/>
      <dgm:spPr/>
      <dgm:t>
        <a:bodyPr/>
        <a:lstStyle/>
        <a:p>
          <a:endParaRPr lang="de-DE"/>
        </a:p>
      </dgm:t>
    </dgm:pt>
    <dgm:pt modelId="{FF91A213-ABA6-4CF0-96B7-54327CEFDB07}" type="pres">
      <dgm:prSet presAssocID="{A0A42F68-74C6-4BC2-AC1A-812E53428BAC}" presName="cycle" presStyleCnt="0">
        <dgm:presLayoutVars>
          <dgm:dir/>
          <dgm:resizeHandles val="exact"/>
        </dgm:presLayoutVars>
      </dgm:prSet>
      <dgm:spPr/>
    </dgm:pt>
    <dgm:pt modelId="{703CD4EB-1DC1-4EF1-8412-6D4AC857339B}" type="pres">
      <dgm:prSet presAssocID="{4304B824-5B7E-426E-BCBF-01163DBCEB85}" presName="node" presStyleLbl="node1" presStyleIdx="0" presStyleCnt="1" custRadScaleRad="100085" custRadScaleInc="148">
        <dgm:presLayoutVars>
          <dgm:bulletEnabled val="1"/>
        </dgm:presLayoutVars>
      </dgm:prSet>
      <dgm:spPr/>
    </dgm:pt>
  </dgm:ptLst>
  <dgm:cxnLst>
    <dgm:cxn modelId="{6079E05E-3A01-424A-9773-29498D50991E}" srcId="{A0A42F68-74C6-4BC2-AC1A-812E53428BAC}" destId="{4304B824-5B7E-426E-BCBF-01163DBCEB85}" srcOrd="0" destOrd="0" parTransId="{9DEC840A-286D-44AF-BAE0-E89678A148D2}" sibTransId="{7E6BAB69-31EC-4B26-A181-361DB92BE452}"/>
    <dgm:cxn modelId="{7CE81259-D78B-4A65-AC81-79EC6566A230}" type="presOf" srcId="{A0A42F68-74C6-4BC2-AC1A-812E53428BAC}" destId="{FF91A213-ABA6-4CF0-96B7-54327CEFDB07}" srcOrd="0" destOrd="0" presId="urn:microsoft.com/office/officeart/2005/8/layout/cycle2"/>
    <dgm:cxn modelId="{F8D8EBDC-09E9-4393-A42E-7BE36053B160}" type="presOf" srcId="{4304B824-5B7E-426E-BCBF-01163DBCEB85}" destId="{703CD4EB-1DC1-4EF1-8412-6D4AC857339B}" srcOrd="0" destOrd="0" presId="urn:microsoft.com/office/officeart/2005/8/layout/cycle2"/>
    <dgm:cxn modelId="{12E7E956-4821-456E-81D8-5981D2ADD7FD}" type="presParOf" srcId="{FF91A213-ABA6-4CF0-96B7-54327CEFDB07}" destId="{703CD4EB-1DC1-4EF1-8412-6D4AC857339B}" srcOrd="0" destOrd="0" presId="urn:microsoft.com/office/officeart/2005/8/layout/cycle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578F20A0-0B68-4555-811C-01F3CF5B3F92}" type="doc">
      <dgm:prSet loTypeId="urn:microsoft.com/office/officeart/2005/8/layout/lProcess3" loCatId="process" qsTypeId="urn:microsoft.com/office/officeart/2005/8/quickstyle/simple1" qsCatId="simple" csTypeId="urn:microsoft.com/office/officeart/2005/8/colors/accent0_1" csCatId="mainScheme" phldr="1"/>
      <dgm:spPr/>
      <dgm:t>
        <a:bodyPr/>
        <a:lstStyle/>
        <a:p>
          <a:endParaRPr lang="de-DE"/>
        </a:p>
      </dgm:t>
    </dgm:pt>
    <dgm:pt modelId="{15FF3855-CFD4-4F0F-9C86-0576A96620E3}">
      <dgm:prSet/>
      <dgm:spPr/>
      <dgm:t>
        <a:bodyPr/>
        <a:lstStyle/>
        <a:p>
          <a:r>
            <a:rPr lang="de-DE" b="1" dirty="0"/>
            <a:t>Frage</a:t>
          </a:r>
          <a:br>
            <a:rPr lang="de-DE" dirty="0"/>
          </a:br>
          <a:r>
            <a:rPr lang="de-DE" dirty="0"/>
            <a:t>Haftet der zum Kassenprüfer gewählt worden, kenne mich mit den Aufgaben aber nicht aus. Können mich eventuell Haftungsrisiken treffen?</a:t>
          </a:r>
        </a:p>
      </dgm:t>
    </dgm:pt>
    <dgm:pt modelId="{B7C3F63D-C06F-4B61-8BE2-4D6C3ADA2E80}" type="parTrans" cxnId="{3E967C8E-26A6-4C49-9A2B-7A23F50160C8}">
      <dgm:prSet/>
      <dgm:spPr/>
      <dgm:t>
        <a:bodyPr/>
        <a:lstStyle/>
        <a:p>
          <a:endParaRPr lang="de-DE"/>
        </a:p>
      </dgm:t>
    </dgm:pt>
    <dgm:pt modelId="{590EE544-6FA8-4AEE-A33D-33FD641389CF}" type="sibTrans" cxnId="{3E967C8E-26A6-4C49-9A2B-7A23F50160C8}">
      <dgm:prSet/>
      <dgm:spPr/>
      <dgm:t>
        <a:bodyPr/>
        <a:lstStyle/>
        <a:p>
          <a:endParaRPr lang="de-DE"/>
        </a:p>
      </dgm:t>
    </dgm:pt>
    <dgm:pt modelId="{161D89C6-C245-4318-970D-23D58764EA16}" type="pres">
      <dgm:prSet presAssocID="{578F20A0-0B68-4555-811C-01F3CF5B3F92}" presName="Name0" presStyleCnt="0">
        <dgm:presLayoutVars>
          <dgm:chPref val="3"/>
          <dgm:dir/>
          <dgm:animLvl val="lvl"/>
          <dgm:resizeHandles/>
        </dgm:presLayoutVars>
      </dgm:prSet>
      <dgm:spPr/>
    </dgm:pt>
    <dgm:pt modelId="{402F51FD-45B9-48D7-BF7C-35A564D3F77E}" type="pres">
      <dgm:prSet presAssocID="{15FF3855-CFD4-4F0F-9C86-0576A96620E3}" presName="horFlow" presStyleCnt="0"/>
      <dgm:spPr/>
    </dgm:pt>
    <dgm:pt modelId="{042EB9C9-46BE-4FED-BD9D-5FB3E135D10B}" type="pres">
      <dgm:prSet presAssocID="{15FF3855-CFD4-4F0F-9C86-0576A96620E3}" presName="bigChev" presStyleLbl="node1" presStyleIdx="0" presStyleCnt="1"/>
      <dgm:spPr/>
    </dgm:pt>
  </dgm:ptLst>
  <dgm:cxnLst>
    <dgm:cxn modelId="{3E967C8E-26A6-4C49-9A2B-7A23F50160C8}" srcId="{578F20A0-0B68-4555-811C-01F3CF5B3F92}" destId="{15FF3855-CFD4-4F0F-9C86-0576A96620E3}" srcOrd="0" destOrd="0" parTransId="{B7C3F63D-C06F-4B61-8BE2-4D6C3ADA2E80}" sibTransId="{590EE544-6FA8-4AEE-A33D-33FD641389CF}"/>
    <dgm:cxn modelId="{4C01B295-23C9-4949-9D55-103F042F2615}" type="presOf" srcId="{15FF3855-CFD4-4F0F-9C86-0576A96620E3}" destId="{042EB9C9-46BE-4FED-BD9D-5FB3E135D10B}" srcOrd="0" destOrd="0" presId="urn:microsoft.com/office/officeart/2005/8/layout/lProcess3"/>
    <dgm:cxn modelId="{F3FAABB6-804C-47BE-B334-24D808D1F9F7}" type="presOf" srcId="{578F20A0-0B68-4555-811C-01F3CF5B3F92}" destId="{161D89C6-C245-4318-970D-23D58764EA16}" srcOrd="0" destOrd="0" presId="urn:microsoft.com/office/officeart/2005/8/layout/lProcess3"/>
    <dgm:cxn modelId="{4C760E0D-8CC6-4F7B-B63A-CCDCCCDA8869}" type="presParOf" srcId="{161D89C6-C245-4318-970D-23D58764EA16}" destId="{402F51FD-45B9-48D7-BF7C-35A564D3F77E}" srcOrd="0" destOrd="0" presId="urn:microsoft.com/office/officeart/2005/8/layout/lProcess3"/>
    <dgm:cxn modelId="{F8A30892-0988-42C5-A6BD-41EE5279DDA1}" type="presParOf" srcId="{402F51FD-45B9-48D7-BF7C-35A564D3F77E}" destId="{042EB9C9-46BE-4FED-BD9D-5FB3E135D10B}"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A0A42F68-74C6-4BC2-AC1A-812E53428BAC}" type="doc">
      <dgm:prSet loTypeId="urn:microsoft.com/office/officeart/2005/8/layout/cycle2" loCatId="cycle" qsTypeId="urn:microsoft.com/office/officeart/2005/8/quickstyle/simple3" qsCatId="simple" csTypeId="urn:microsoft.com/office/officeart/2005/8/colors/accent1_2" csCatId="accent1" phldr="1"/>
      <dgm:spPr/>
      <dgm:t>
        <a:bodyPr/>
        <a:lstStyle/>
        <a:p>
          <a:endParaRPr lang="de-DE"/>
        </a:p>
      </dgm:t>
    </dgm:pt>
    <dgm:pt modelId="{4304B824-5B7E-426E-BCBF-01163DBCEB85}">
      <dgm:prSet/>
      <dgm:spPr/>
      <dgm:t>
        <a:bodyPr/>
        <a:lstStyle/>
        <a:p>
          <a:r>
            <a:rPr lang="de-DE" b="1" dirty="0"/>
            <a:t>Antwort</a:t>
          </a:r>
          <a:br>
            <a:rPr lang="de-DE" dirty="0"/>
          </a:br>
          <a:r>
            <a:rPr lang="de-DE" dirty="0"/>
            <a:t>Ja! Wer das Amt annimmt, muss es Amt gewissenhaft ausüben: ganz schnell fortbilden oder das Amt </a:t>
          </a:r>
          <a:r>
            <a:rPr lang="de-DE" dirty="0" err="1"/>
            <a:t>sobawieder</a:t>
          </a:r>
          <a:r>
            <a:rPr lang="de-DE" dirty="0"/>
            <a:t> niederlegen.</a:t>
          </a:r>
        </a:p>
      </dgm:t>
    </dgm:pt>
    <dgm:pt modelId="{9DEC840A-286D-44AF-BAE0-E89678A148D2}" type="parTrans" cxnId="{6079E05E-3A01-424A-9773-29498D50991E}">
      <dgm:prSet/>
      <dgm:spPr/>
      <dgm:t>
        <a:bodyPr/>
        <a:lstStyle/>
        <a:p>
          <a:endParaRPr lang="de-DE"/>
        </a:p>
      </dgm:t>
    </dgm:pt>
    <dgm:pt modelId="{7E6BAB69-31EC-4B26-A181-361DB92BE452}" type="sibTrans" cxnId="{6079E05E-3A01-424A-9773-29498D50991E}">
      <dgm:prSet/>
      <dgm:spPr/>
      <dgm:t>
        <a:bodyPr/>
        <a:lstStyle/>
        <a:p>
          <a:endParaRPr lang="de-DE"/>
        </a:p>
      </dgm:t>
    </dgm:pt>
    <dgm:pt modelId="{FF91A213-ABA6-4CF0-96B7-54327CEFDB07}" type="pres">
      <dgm:prSet presAssocID="{A0A42F68-74C6-4BC2-AC1A-812E53428BAC}" presName="cycle" presStyleCnt="0">
        <dgm:presLayoutVars>
          <dgm:dir/>
          <dgm:resizeHandles val="exact"/>
        </dgm:presLayoutVars>
      </dgm:prSet>
      <dgm:spPr/>
    </dgm:pt>
    <dgm:pt modelId="{703CD4EB-1DC1-4EF1-8412-6D4AC857339B}" type="pres">
      <dgm:prSet presAssocID="{4304B824-5B7E-426E-BCBF-01163DBCEB85}" presName="node" presStyleLbl="node1" presStyleIdx="0" presStyleCnt="1" custRadScaleRad="100085" custRadScaleInc="148">
        <dgm:presLayoutVars>
          <dgm:bulletEnabled val="1"/>
        </dgm:presLayoutVars>
      </dgm:prSet>
      <dgm:spPr/>
    </dgm:pt>
  </dgm:ptLst>
  <dgm:cxnLst>
    <dgm:cxn modelId="{6079E05E-3A01-424A-9773-29498D50991E}" srcId="{A0A42F68-74C6-4BC2-AC1A-812E53428BAC}" destId="{4304B824-5B7E-426E-BCBF-01163DBCEB85}" srcOrd="0" destOrd="0" parTransId="{9DEC840A-286D-44AF-BAE0-E89678A148D2}" sibTransId="{7E6BAB69-31EC-4B26-A181-361DB92BE452}"/>
    <dgm:cxn modelId="{7CE81259-D78B-4A65-AC81-79EC6566A230}" type="presOf" srcId="{A0A42F68-74C6-4BC2-AC1A-812E53428BAC}" destId="{FF91A213-ABA6-4CF0-96B7-54327CEFDB07}" srcOrd="0" destOrd="0" presId="urn:microsoft.com/office/officeart/2005/8/layout/cycle2"/>
    <dgm:cxn modelId="{F8D8EBDC-09E9-4393-A42E-7BE36053B160}" type="presOf" srcId="{4304B824-5B7E-426E-BCBF-01163DBCEB85}" destId="{703CD4EB-1DC1-4EF1-8412-6D4AC857339B}" srcOrd="0" destOrd="0" presId="urn:microsoft.com/office/officeart/2005/8/layout/cycle2"/>
    <dgm:cxn modelId="{12E7E956-4821-456E-81D8-5981D2ADD7FD}" type="presParOf" srcId="{FF91A213-ABA6-4CF0-96B7-54327CEFDB07}" destId="{703CD4EB-1DC1-4EF1-8412-6D4AC857339B}" srcOrd="0" destOrd="0" presId="urn:microsoft.com/office/officeart/2005/8/layout/cycle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0B40896-7E81-4C43-8DED-1043D2B816F9}"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endParaRPr lang="de-DE"/>
        </a:p>
      </dgm:t>
    </dgm:pt>
    <dgm:pt modelId="{8B8BB6FB-0D92-48AD-8E88-E5C42F94DECE}">
      <dgm:prSet/>
      <dgm:spPr/>
      <dgm:t>
        <a:bodyPr/>
        <a:lstStyle/>
        <a:p>
          <a:r>
            <a:rPr lang="de-DE" dirty="0"/>
            <a:t>Der Vorstand ist der gesetzliche Vertreter des Vereins (§ 26 BGB). Er ist damit gemäß § 34 (1) Abgabenordnung für die Erfüllung der steuerlichen Pflichten des Vereins verantwortlich. </a:t>
          </a:r>
        </a:p>
      </dgm:t>
    </dgm:pt>
    <dgm:pt modelId="{7BC4B096-2C9B-426E-82FF-4E566E129B46}" type="parTrans" cxnId="{2BF284A0-B4DF-443A-87E4-BA22153CFD49}">
      <dgm:prSet/>
      <dgm:spPr/>
      <dgm:t>
        <a:bodyPr/>
        <a:lstStyle/>
        <a:p>
          <a:endParaRPr lang="de-DE"/>
        </a:p>
      </dgm:t>
    </dgm:pt>
    <dgm:pt modelId="{C6987E0B-F4B5-4540-B211-1273988253A1}" type="sibTrans" cxnId="{2BF284A0-B4DF-443A-87E4-BA22153CFD49}">
      <dgm:prSet/>
      <dgm:spPr/>
      <dgm:t>
        <a:bodyPr/>
        <a:lstStyle/>
        <a:p>
          <a:endParaRPr lang="de-DE"/>
        </a:p>
      </dgm:t>
    </dgm:pt>
    <dgm:pt modelId="{7D648155-0BF9-4ED6-8B28-59B954592524}">
      <dgm:prSet/>
      <dgm:spPr/>
      <dgm:t>
        <a:bodyPr/>
        <a:lstStyle/>
        <a:p>
          <a:r>
            <a:rPr lang="de-DE"/>
            <a:t>Der Vorstand haftet persönlich mit seinem ganzen Vermögen, soweit er vorsätzlich oder grob fahrlässig seine Pflichten verletzt und deswegen Steuern des Vereins nicht oder nicht rechtzeitig festgesetzt oder bezahlt werden (§ 69 AO).</a:t>
          </a:r>
        </a:p>
      </dgm:t>
    </dgm:pt>
    <dgm:pt modelId="{B504F46E-40B8-49B1-805D-13B9B66B4EF4}" type="parTrans" cxnId="{200BAFC6-F9F3-4F2F-8EA3-377F651E3EF0}">
      <dgm:prSet/>
      <dgm:spPr/>
      <dgm:t>
        <a:bodyPr/>
        <a:lstStyle/>
        <a:p>
          <a:endParaRPr lang="de-DE"/>
        </a:p>
      </dgm:t>
    </dgm:pt>
    <dgm:pt modelId="{251ED604-E8E7-4FDB-9D6B-0B078FA83E7F}" type="sibTrans" cxnId="{200BAFC6-F9F3-4F2F-8EA3-377F651E3EF0}">
      <dgm:prSet/>
      <dgm:spPr/>
      <dgm:t>
        <a:bodyPr/>
        <a:lstStyle/>
        <a:p>
          <a:endParaRPr lang="de-DE"/>
        </a:p>
      </dgm:t>
    </dgm:pt>
    <dgm:pt modelId="{F2870815-6C68-407D-AB29-64DC30BB6DB9}">
      <dgm:prSet/>
      <dgm:spPr/>
      <dgm:t>
        <a:bodyPr/>
        <a:lstStyle/>
        <a:p>
          <a:r>
            <a:rPr lang="de-DE"/>
            <a:t>Als Pflichtverletzung gelten daher insbesondere Verstöße gegen Buchführungs- und Aufzeichnungspflichten oder falsche Kennzeichnung oder falsche Verwendung von </a:t>
          </a:r>
          <a:r>
            <a:rPr lang="de-DE" b="1"/>
            <a:t>Spendengeldern</a:t>
          </a:r>
          <a:endParaRPr lang="de-DE"/>
        </a:p>
      </dgm:t>
    </dgm:pt>
    <dgm:pt modelId="{CB5BADCD-7B62-45E9-87EA-DB878A67922A}" type="parTrans" cxnId="{E241388C-4624-47B4-93EF-9C0CEB588F89}">
      <dgm:prSet/>
      <dgm:spPr/>
      <dgm:t>
        <a:bodyPr/>
        <a:lstStyle/>
        <a:p>
          <a:endParaRPr lang="de-DE"/>
        </a:p>
      </dgm:t>
    </dgm:pt>
    <dgm:pt modelId="{DC0D964A-9CAA-442C-A9B6-5E5103680734}" type="sibTrans" cxnId="{E241388C-4624-47B4-93EF-9C0CEB588F89}">
      <dgm:prSet/>
      <dgm:spPr/>
      <dgm:t>
        <a:bodyPr/>
        <a:lstStyle/>
        <a:p>
          <a:endParaRPr lang="de-DE"/>
        </a:p>
      </dgm:t>
    </dgm:pt>
    <dgm:pt modelId="{15ED7CAD-289A-44B4-98A8-BD95CD30D714}" type="pres">
      <dgm:prSet presAssocID="{C0B40896-7E81-4C43-8DED-1043D2B816F9}" presName="Name0" presStyleCnt="0">
        <dgm:presLayoutVars>
          <dgm:dir/>
          <dgm:resizeHandles val="exact"/>
        </dgm:presLayoutVars>
      </dgm:prSet>
      <dgm:spPr/>
    </dgm:pt>
    <dgm:pt modelId="{A33E6040-272E-4361-8F0C-58A3C7DF4B07}" type="pres">
      <dgm:prSet presAssocID="{8B8BB6FB-0D92-48AD-8E88-E5C42F94DECE}" presName="composite" presStyleCnt="0"/>
      <dgm:spPr/>
    </dgm:pt>
    <dgm:pt modelId="{111E85A2-A9F8-4862-9672-93D5BC7F47DA}" type="pres">
      <dgm:prSet presAssocID="{8B8BB6FB-0D92-48AD-8E88-E5C42F94DECE}" presName="rect1" presStyleLbl="trAlignAcc1" presStyleIdx="0" presStyleCnt="3">
        <dgm:presLayoutVars>
          <dgm:bulletEnabled val="1"/>
        </dgm:presLayoutVars>
      </dgm:prSet>
      <dgm:spPr/>
    </dgm:pt>
    <dgm:pt modelId="{8DD9E2EE-AB58-4F37-9CFE-66FEC364275D}" type="pres">
      <dgm:prSet presAssocID="{8B8BB6FB-0D92-48AD-8E88-E5C42F94DECE}" presName="rect2" presStyleLbl="fgImgPlace1" presStyleIdx="0" presStyleCnt="3"/>
      <dgm:spPr>
        <a:blipFill>
          <a:blip xmlns:r="http://schemas.openxmlformats.org/officeDocument/2006/relationships" r:embed="rId1">
            <a:extLst>
              <a:ext uri="{28A0092B-C50C-407E-A947-70E740481C1C}">
                <a14:useLocalDpi xmlns:a14="http://schemas.microsoft.com/office/drawing/2010/main" val="0"/>
              </a:ext>
            </a:extLst>
          </a:blip>
          <a:srcRect/>
          <a:stretch>
            <a:fillRect l="-64000" r="-64000"/>
          </a:stretch>
        </a:blipFill>
      </dgm:spPr>
    </dgm:pt>
    <dgm:pt modelId="{D2E3EF48-A77B-4E9B-846E-B3741FD146F6}" type="pres">
      <dgm:prSet presAssocID="{C6987E0B-F4B5-4540-B211-1273988253A1}" presName="sibTrans" presStyleCnt="0"/>
      <dgm:spPr/>
    </dgm:pt>
    <dgm:pt modelId="{1DA6BB67-94D5-4E50-9658-FB0144A5BB28}" type="pres">
      <dgm:prSet presAssocID="{7D648155-0BF9-4ED6-8B28-59B954592524}" presName="composite" presStyleCnt="0"/>
      <dgm:spPr/>
    </dgm:pt>
    <dgm:pt modelId="{0D46E7A0-4CED-4447-8831-1388317E0986}" type="pres">
      <dgm:prSet presAssocID="{7D648155-0BF9-4ED6-8B28-59B954592524}" presName="rect1" presStyleLbl="trAlignAcc1" presStyleIdx="1" presStyleCnt="3">
        <dgm:presLayoutVars>
          <dgm:bulletEnabled val="1"/>
        </dgm:presLayoutVars>
      </dgm:prSet>
      <dgm:spPr/>
    </dgm:pt>
    <dgm:pt modelId="{38A405AD-B086-43E3-A80C-55116E50EC7A}" type="pres">
      <dgm:prSet presAssocID="{7D648155-0BF9-4ED6-8B28-59B954592524}" presName="rect2" presStyleLbl="fgImgPlace1" presStyleIdx="1" presStyleCnt="3"/>
      <dgm:spPr>
        <a:blipFill>
          <a:blip xmlns:r="http://schemas.openxmlformats.org/officeDocument/2006/relationships" r:embed="rId2">
            <a:extLst>
              <a:ext uri="{28A0092B-C50C-407E-A947-70E740481C1C}">
                <a14:useLocalDpi xmlns:a14="http://schemas.microsoft.com/office/drawing/2010/main" val="0"/>
              </a:ext>
            </a:extLst>
          </a:blip>
          <a:srcRect/>
          <a:stretch>
            <a:fillRect l="-50000" r="-50000"/>
          </a:stretch>
        </a:blipFill>
      </dgm:spPr>
    </dgm:pt>
    <dgm:pt modelId="{4249CBB4-7D29-4436-8DA8-B2AE385EAFE7}" type="pres">
      <dgm:prSet presAssocID="{251ED604-E8E7-4FDB-9D6B-0B078FA83E7F}" presName="sibTrans" presStyleCnt="0"/>
      <dgm:spPr/>
    </dgm:pt>
    <dgm:pt modelId="{78B7E691-79A4-44F1-AE59-BE3F65AB646A}" type="pres">
      <dgm:prSet presAssocID="{F2870815-6C68-407D-AB29-64DC30BB6DB9}" presName="composite" presStyleCnt="0"/>
      <dgm:spPr/>
    </dgm:pt>
    <dgm:pt modelId="{A79F8377-151A-4177-B9BC-0F3BAAE8B292}" type="pres">
      <dgm:prSet presAssocID="{F2870815-6C68-407D-AB29-64DC30BB6DB9}" presName="rect1" presStyleLbl="trAlignAcc1" presStyleIdx="2" presStyleCnt="3">
        <dgm:presLayoutVars>
          <dgm:bulletEnabled val="1"/>
        </dgm:presLayoutVars>
      </dgm:prSet>
      <dgm:spPr/>
    </dgm:pt>
    <dgm:pt modelId="{78BF1D1B-C73D-4A18-B847-FA844A86B54F}" type="pres">
      <dgm:prSet presAssocID="{F2870815-6C68-407D-AB29-64DC30BB6DB9}" presName="rect2" presStyleLbl="fgImgPlace1" presStyleIdx="2" presStyleCnt="3"/>
      <dgm:spPr>
        <a:blipFill>
          <a:blip xmlns:r="http://schemas.openxmlformats.org/officeDocument/2006/relationships" r:embed="rId3">
            <a:extLst>
              <a:ext uri="{28A0092B-C50C-407E-A947-70E740481C1C}">
                <a14:useLocalDpi xmlns:a14="http://schemas.microsoft.com/office/drawing/2010/main" val="0"/>
              </a:ext>
            </a:extLst>
          </a:blip>
          <a:srcRect/>
          <a:stretch>
            <a:fillRect l="-63000" r="-63000"/>
          </a:stretch>
        </a:blipFill>
      </dgm:spPr>
    </dgm:pt>
  </dgm:ptLst>
  <dgm:cxnLst>
    <dgm:cxn modelId="{DA45B03A-6399-459A-B731-825DAFE8D45C}" type="presOf" srcId="{C0B40896-7E81-4C43-8DED-1043D2B816F9}" destId="{15ED7CAD-289A-44B4-98A8-BD95CD30D714}" srcOrd="0" destOrd="0" presId="urn:microsoft.com/office/officeart/2008/layout/PictureStrips"/>
    <dgm:cxn modelId="{F7F8C059-9B6E-48EB-A304-8EC02C4B387A}" type="presOf" srcId="{8B8BB6FB-0D92-48AD-8E88-E5C42F94DECE}" destId="{111E85A2-A9F8-4862-9672-93D5BC7F47DA}" srcOrd="0" destOrd="0" presId="urn:microsoft.com/office/officeart/2008/layout/PictureStrips"/>
    <dgm:cxn modelId="{FFE9E059-4D6B-413E-BB16-922B96CE9E71}" type="presOf" srcId="{F2870815-6C68-407D-AB29-64DC30BB6DB9}" destId="{A79F8377-151A-4177-B9BC-0F3BAAE8B292}" srcOrd="0" destOrd="0" presId="urn:microsoft.com/office/officeart/2008/layout/PictureStrips"/>
    <dgm:cxn modelId="{E241388C-4624-47B4-93EF-9C0CEB588F89}" srcId="{C0B40896-7E81-4C43-8DED-1043D2B816F9}" destId="{F2870815-6C68-407D-AB29-64DC30BB6DB9}" srcOrd="2" destOrd="0" parTransId="{CB5BADCD-7B62-45E9-87EA-DB878A67922A}" sibTransId="{DC0D964A-9CAA-442C-A9B6-5E5103680734}"/>
    <dgm:cxn modelId="{2BF284A0-B4DF-443A-87E4-BA22153CFD49}" srcId="{C0B40896-7E81-4C43-8DED-1043D2B816F9}" destId="{8B8BB6FB-0D92-48AD-8E88-E5C42F94DECE}" srcOrd="0" destOrd="0" parTransId="{7BC4B096-2C9B-426E-82FF-4E566E129B46}" sibTransId="{C6987E0B-F4B5-4540-B211-1273988253A1}"/>
    <dgm:cxn modelId="{200BAFC6-F9F3-4F2F-8EA3-377F651E3EF0}" srcId="{C0B40896-7E81-4C43-8DED-1043D2B816F9}" destId="{7D648155-0BF9-4ED6-8B28-59B954592524}" srcOrd="1" destOrd="0" parTransId="{B504F46E-40B8-49B1-805D-13B9B66B4EF4}" sibTransId="{251ED604-E8E7-4FDB-9D6B-0B078FA83E7F}"/>
    <dgm:cxn modelId="{B2F155FE-01E5-4B3E-BD10-EE737406CB60}" type="presOf" srcId="{7D648155-0BF9-4ED6-8B28-59B954592524}" destId="{0D46E7A0-4CED-4447-8831-1388317E0986}" srcOrd="0" destOrd="0" presId="urn:microsoft.com/office/officeart/2008/layout/PictureStrips"/>
    <dgm:cxn modelId="{2789C651-25A1-4747-B977-52FFB14ECFBD}" type="presParOf" srcId="{15ED7CAD-289A-44B4-98A8-BD95CD30D714}" destId="{A33E6040-272E-4361-8F0C-58A3C7DF4B07}" srcOrd="0" destOrd="0" presId="urn:microsoft.com/office/officeart/2008/layout/PictureStrips"/>
    <dgm:cxn modelId="{87406AC6-DA66-4B35-B52C-9D23B60089F5}" type="presParOf" srcId="{A33E6040-272E-4361-8F0C-58A3C7DF4B07}" destId="{111E85A2-A9F8-4862-9672-93D5BC7F47DA}" srcOrd="0" destOrd="0" presId="urn:microsoft.com/office/officeart/2008/layout/PictureStrips"/>
    <dgm:cxn modelId="{C36AADA5-E6AC-42DE-B2AE-039D2499EB6F}" type="presParOf" srcId="{A33E6040-272E-4361-8F0C-58A3C7DF4B07}" destId="{8DD9E2EE-AB58-4F37-9CFE-66FEC364275D}" srcOrd="1" destOrd="0" presId="urn:microsoft.com/office/officeart/2008/layout/PictureStrips"/>
    <dgm:cxn modelId="{A9611485-1948-410A-86F4-E5283C24AB71}" type="presParOf" srcId="{15ED7CAD-289A-44B4-98A8-BD95CD30D714}" destId="{D2E3EF48-A77B-4E9B-846E-B3741FD146F6}" srcOrd="1" destOrd="0" presId="urn:microsoft.com/office/officeart/2008/layout/PictureStrips"/>
    <dgm:cxn modelId="{D3BA353F-E113-4086-97B0-C7EF414991C2}" type="presParOf" srcId="{15ED7CAD-289A-44B4-98A8-BD95CD30D714}" destId="{1DA6BB67-94D5-4E50-9658-FB0144A5BB28}" srcOrd="2" destOrd="0" presId="urn:microsoft.com/office/officeart/2008/layout/PictureStrips"/>
    <dgm:cxn modelId="{4EBBBBBA-7917-47B9-8E77-325C68A80F61}" type="presParOf" srcId="{1DA6BB67-94D5-4E50-9658-FB0144A5BB28}" destId="{0D46E7A0-4CED-4447-8831-1388317E0986}" srcOrd="0" destOrd="0" presId="urn:microsoft.com/office/officeart/2008/layout/PictureStrips"/>
    <dgm:cxn modelId="{81D973FE-BDDF-4CFE-AE30-CA1361B33E20}" type="presParOf" srcId="{1DA6BB67-94D5-4E50-9658-FB0144A5BB28}" destId="{38A405AD-B086-43E3-A80C-55116E50EC7A}" srcOrd="1" destOrd="0" presId="urn:microsoft.com/office/officeart/2008/layout/PictureStrips"/>
    <dgm:cxn modelId="{7D21E199-412C-4308-8AD1-BBE0978A40AE}" type="presParOf" srcId="{15ED7CAD-289A-44B4-98A8-BD95CD30D714}" destId="{4249CBB4-7D29-4436-8DA8-B2AE385EAFE7}" srcOrd="3" destOrd="0" presId="urn:microsoft.com/office/officeart/2008/layout/PictureStrips"/>
    <dgm:cxn modelId="{B1861A83-AB0F-45B4-85D6-8D5D5418EA15}" type="presParOf" srcId="{15ED7CAD-289A-44B4-98A8-BD95CD30D714}" destId="{78B7E691-79A4-44F1-AE59-BE3F65AB646A}" srcOrd="4" destOrd="0" presId="urn:microsoft.com/office/officeart/2008/layout/PictureStrips"/>
    <dgm:cxn modelId="{DB729209-CE23-41B5-8EFB-CCB5EAC79B47}" type="presParOf" srcId="{78B7E691-79A4-44F1-AE59-BE3F65AB646A}" destId="{A79F8377-151A-4177-B9BC-0F3BAAE8B292}" srcOrd="0" destOrd="0" presId="urn:microsoft.com/office/officeart/2008/layout/PictureStrips"/>
    <dgm:cxn modelId="{EC78FC6A-95E6-439C-9A1D-9EFDF4E6C393}" type="presParOf" srcId="{78B7E691-79A4-44F1-AE59-BE3F65AB646A}" destId="{78BF1D1B-C73D-4A18-B847-FA844A86B54F}"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54B121C-CE5A-4642-9BA9-C1E0662C3DEC}" type="doc">
      <dgm:prSet loTypeId="urn:microsoft.com/office/officeart/2008/layout/VerticalAccentList" loCatId="list" qsTypeId="urn:microsoft.com/office/officeart/2005/8/quickstyle/simple1" qsCatId="simple" csTypeId="urn:microsoft.com/office/officeart/2005/8/colors/accent1_4" csCatId="accent1"/>
      <dgm:spPr/>
      <dgm:t>
        <a:bodyPr/>
        <a:lstStyle/>
        <a:p>
          <a:endParaRPr lang="de-DE"/>
        </a:p>
      </dgm:t>
    </dgm:pt>
    <dgm:pt modelId="{D13A2216-CAAA-4AAC-8EBA-5400E874215A}">
      <dgm:prSet custT="1"/>
      <dgm:spPr/>
      <dgm:t>
        <a:bodyPr/>
        <a:lstStyle/>
        <a:p>
          <a:r>
            <a:rPr lang="de-DE" sz="2000" dirty="0"/>
            <a:t>Der Vereinsvorstand hat als gesetzlicher Vertreter dafür Sorge zu tragen, dass die entsprechenden steuerlichen Pflichten erfüllt werden. Zu diesen Pflichten gehören:</a:t>
          </a:r>
        </a:p>
      </dgm:t>
    </dgm:pt>
    <dgm:pt modelId="{3A957E23-4C45-49EC-8EF7-B12A888476A3}" type="parTrans" cxnId="{F315C282-9C68-4A2D-BF8D-324579B883E4}">
      <dgm:prSet/>
      <dgm:spPr/>
      <dgm:t>
        <a:bodyPr/>
        <a:lstStyle/>
        <a:p>
          <a:endParaRPr lang="de-DE"/>
        </a:p>
      </dgm:t>
    </dgm:pt>
    <dgm:pt modelId="{59414018-233C-41A2-A016-3BFED0EFA7C5}" type="sibTrans" cxnId="{F315C282-9C68-4A2D-BF8D-324579B883E4}">
      <dgm:prSet/>
      <dgm:spPr/>
      <dgm:t>
        <a:bodyPr/>
        <a:lstStyle/>
        <a:p>
          <a:endParaRPr lang="de-DE"/>
        </a:p>
      </dgm:t>
    </dgm:pt>
    <dgm:pt modelId="{7F2CA891-21C9-422C-8B61-33FE71F310B6}">
      <dgm:prSet/>
      <dgm:spPr/>
      <dgm:t>
        <a:bodyPr/>
        <a:lstStyle/>
        <a:p>
          <a:r>
            <a:rPr lang="de-DE"/>
            <a:t>Erteilung steuerlicher Auskünfte (§ 93 AO)</a:t>
          </a:r>
        </a:p>
      </dgm:t>
    </dgm:pt>
    <dgm:pt modelId="{E9D13A23-96F6-48B5-B808-C01F2E47EBC1}" type="parTrans" cxnId="{ACB18D92-C25F-41D3-8D65-5F271E42BEEA}">
      <dgm:prSet/>
      <dgm:spPr/>
      <dgm:t>
        <a:bodyPr/>
        <a:lstStyle/>
        <a:p>
          <a:endParaRPr lang="de-DE"/>
        </a:p>
      </dgm:t>
    </dgm:pt>
    <dgm:pt modelId="{2297F40F-448C-4A38-B164-ECB8FD98608E}" type="sibTrans" cxnId="{ACB18D92-C25F-41D3-8D65-5F271E42BEEA}">
      <dgm:prSet/>
      <dgm:spPr/>
      <dgm:t>
        <a:bodyPr/>
        <a:lstStyle/>
        <a:p>
          <a:endParaRPr lang="de-DE"/>
        </a:p>
      </dgm:t>
    </dgm:pt>
    <dgm:pt modelId="{9A0D127B-992E-4EC0-9EDA-2B892B72593B}">
      <dgm:prSet/>
      <dgm:spPr/>
      <dgm:t>
        <a:bodyPr/>
        <a:lstStyle/>
        <a:p>
          <a:r>
            <a:rPr lang="de-DE" dirty="0"/>
            <a:t>Buchführungs- und Aufzeichnungspflichten (§§ 140-148. AO)</a:t>
          </a:r>
        </a:p>
      </dgm:t>
    </dgm:pt>
    <dgm:pt modelId="{D6313C30-DB69-4890-8849-8254445B23B2}" type="parTrans" cxnId="{F64694F5-9B5C-41C8-BFCD-326C45B202D8}">
      <dgm:prSet/>
      <dgm:spPr/>
      <dgm:t>
        <a:bodyPr/>
        <a:lstStyle/>
        <a:p>
          <a:endParaRPr lang="de-DE"/>
        </a:p>
      </dgm:t>
    </dgm:pt>
    <dgm:pt modelId="{7556654A-DC13-44A7-A69E-4A434A1A0DFC}" type="sibTrans" cxnId="{F64694F5-9B5C-41C8-BFCD-326C45B202D8}">
      <dgm:prSet/>
      <dgm:spPr/>
      <dgm:t>
        <a:bodyPr/>
        <a:lstStyle/>
        <a:p>
          <a:endParaRPr lang="de-DE"/>
        </a:p>
      </dgm:t>
    </dgm:pt>
    <dgm:pt modelId="{25D13598-3E46-435E-B319-54457CF431CE}">
      <dgm:prSet/>
      <dgm:spPr/>
      <dgm:t>
        <a:bodyPr/>
        <a:lstStyle/>
        <a:p>
          <a:r>
            <a:rPr lang="de-DE"/>
            <a:t>Pflicht zur Abgabe der Körperschaftsteuererklärung, Gewebesteuererklärung und Umsatzsteuererklärung (§ 149 AO):</a:t>
          </a:r>
        </a:p>
      </dgm:t>
    </dgm:pt>
    <dgm:pt modelId="{3EC06E59-C1E7-49FA-9170-13D0BF301751}" type="parTrans" cxnId="{F1F00687-2716-48F6-95FE-9A6948796086}">
      <dgm:prSet/>
      <dgm:spPr/>
      <dgm:t>
        <a:bodyPr/>
        <a:lstStyle/>
        <a:p>
          <a:endParaRPr lang="de-DE"/>
        </a:p>
      </dgm:t>
    </dgm:pt>
    <dgm:pt modelId="{E62CB79B-013F-43BF-B4C5-4E10212526A9}" type="sibTrans" cxnId="{F1F00687-2716-48F6-95FE-9A6948796086}">
      <dgm:prSet/>
      <dgm:spPr/>
      <dgm:t>
        <a:bodyPr/>
        <a:lstStyle/>
        <a:p>
          <a:endParaRPr lang="de-DE"/>
        </a:p>
      </dgm:t>
    </dgm:pt>
    <dgm:pt modelId="{F2B1050E-1985-43FC-A6CA-971CAD256F4E}">
      <dgm:prSet/>
      <dgm:spPr/>
      <dgm:t>
        <a:bodyPr/>
        <a:lstStyle/>
        <a:p>
          <a:r>
            <a:rPr lang="de-DE"/>
            <a:t>Pflicht zur Steuerzahlung (§ 34 Abs. 1 AO)</a:t>
          </a:r>
        </a:p>
      </dgm:t>
    </dgm:pt>
    <dgm:pt modelId="{8A88DA95-EF44-40DB-8BDA-E844E7FDD8E7}" type="parTrans" cxnId="{6CBA0F20-AC00-469D-8B76-CF8AC0CBEE55}">
      <dgm:prSet/>
      <dgm:spPr/>
      <dgm:t>
        <a:bodyPr/>
        <a:lstStyle/>
        <a:p>
          <a:endParaRPr lang="de-DE"/>
        </a:p>
      </dgm:t>
    </dgm:pt>
    <dgm:pt modelId="{3E5EE734-26F0-469D-A9A3-749AD855C2A9}" type="sibTrans" cxnId="{6CBA0F20-AC00-469D-8B76-CF8AC0CBEE55}">
      <dgm:prSet/>
      <dgm:spPr/>
      <dgm:t>
        <a:bodyPr/>
        <a:lstStyle/>
        <a:p>
          <a:endParaRPr lang="de-DE"/>
        </a:p>
      </dgm:t>
    </dgm:pt>
    <dgm:pt modelId="{8922D154-00A5-45C9-AA1D-86C9FDADB4AE}">
      <dgm:prSet/>
      <dgm:spPr/>
      <dgm:t>
        <a:bodyPr/>
        <a:lstStyle/>
        <a:p>
          <a:r>
            <a:rPr lang="de-DE"/>
            <a:t>Werden die genannten Pflichten nicht erfüllt, haften die Vorstände soweit Steuern infolge vorsätzlicher oder grob fahrlässiger Pflichtverletzung nicht oder nicht rechtzeitig gezahlt werden neben dem Verein als Gesamtschuldner.</a:t>
          </a:r>
        </a:p>
      </dgm:t>
    </dgm:pt>
    <dgm:pt modelId="{CA14E752-4F8C-4DB7-96DD-120321BE7A3C}" type="parTrans" cxnId="{9E89B962-3EDD-4C9B-BFEE-CD02C5BED431}">
      <dgm:prSet/>
      <dgm:spPr/>
      <dgm:t>
        <a:bodyPr/>
        <a:lstStyle/>
        <a:p>
          <a:endParaRPr lang="de-DE"/>
        </a:p>
      </dgm:t>
    </dgm:pt>
    <dgm:pt modelId="{E7EBA5C3-137E-40C8-9BE0-4FA4A1131328}" type="sibTrans" cxnId="{9E89B962-3EDD-4C9B-BFEE-CD02C5BED431}">
      <dgm:prSet/>
      <dgm:spPr/>
      <dgm:t>
        <a:bodyPr/>
        <a:lstStyle/>
        <a:p>
          <a:endParaRPr lang="de-DE"/>
        </a:p>
      </dgm:t>
    </dgm:pt>
    <dgm:pt modelId="{4ABA2B62-B892-4F40-8C46-D73944AE03A9}" type="pres">
      <dgm:prSet presAssocID="{F54B121C-CE5A-4642-9BA9-C1E0662C3DEC}" presName="Name0" presStyleCnt="0">
        <dgm:presLayoutVars>
          <dgm:chMax/>
          <dgm:chPref/>
          <dgm:dir/>
        </dgm:presLayoutVars>
      </dgm:prSet>
      <dgm:spPr/>
    </dgm:pt>
    <dgm:pt modelId="{E701FE87-5AFF-4F7A-8919-53E65D5F2DDD}" type="pres">
      <dgm:prSet presAssocID="{D13A2216-CAAA-4AAC-8EBA-5400E874215A}" presName="parenttextcomposite" presStyleCnt="0"/>
      <dgm:spPr/>
    </dgm:pt>
    <dgm:pt modelId="{5B015B0A-9780-48D0-A800-FE170076CCBC}" type="pres">
      <dgm:prSet presAssocID="{D13A2216-CAAA-4AAC-8EBA-5400E874215A}" presName="parenttext" presStyleLbl="revTx" presStyleIdx="0" presStyleCnt="2">
        <dgm:presLayoutVars>
          <dgm:chMax/>
          <dgm:chPref val="2"/>
          <dgm:bulletEnabled val="1"/>
        </dgm:presLayoutVars>
      </dgm:prSet>
      <dgm:spPr/>
    </dgm:pt>
    <dgm:pt modelId="{3211F134-0B66-4AE2-A075-545466B5003E}" type="pres">
      <dgm:prSet presAssocID="{D13A2216-CAAA-4AAC-8EBA-5400E874215A}" presName="composite" presStyleCnt="0"/>
      <dgm:spPr/>
    </dgm:pt>
    <dgm:pt modelId="{FAB85DEF-CD64-4FDF-A9C1-A75CED5471C9}" type="pres">
      <dgm:prSet presAssocID="{D13A2216-CAAA-4AAC-8EBA-5400E874215A}" presName="chevron1" presStyleLbl="alignNode1" presStyleIdx="0" presStyleCnt="14"/>
      <dgm:spPr/>
    </dgm:pt>
    <dgm:pt modelId="{2C5F9B9E-B844-4D00-8EEF-A4639190D4D3}" type="pres">
      <dgm:prSet presAssocID="{D13A2216-CAAA-4AAC-8EBA-5400E874215A}" presName="chevron2" presStyleLbl="alignNode1" presStyleIdx="1" presStyleCnt="14"/>
      <dgm:spPr/>
    </dgm:pt>
    <dgm:pt modelId="{B917D401-A68E-480A-8C8D-873123393EA9}" type="pres">
      <dgm:prSet presAssocID="{D13A2216-CAAA-4AAC-8EBA-5400E874215A}" presName="chevron3" presStyleLbl="alignNode1" presStyleIdx="2" presStyleCnt="14"/>
      <dgm:spPr/>
    </dgm:pt>
    <dgm:pt modelId="{2F51F15B-D5CD-43B8-9236-1B103D3BEA5B}" type="pres">
      <dgm:prSet presAssocID="{D13A2216-CAAA-4AAC-8EBA-5400E874215A}" presName="chevron4" presStyleLbl="alignNode1" presStyleIdx="3" presStyleCnt="14"/>
      <dgm:spPr/>
    </dgm:pt>
    <dgm:pt modelId="{884FC23F-CEF2-4BE5-9277-2A7BE9C298EF}" type="pres">
      <dgm:prSet presAssocID="{D13A2216-CAAA-4AAC-8EBA-5400E874215A}" presName="chevron5" presStyleLbl="alignNode1" presStyleIdx="4" presStyleCnt="14"/>
      <dgm:spPr/>
    </dgm:pt>
    <dgm:pt modelId="{520BFF6B-2DA3-40EF-969C-B15179715D9C}" type="pres">
      <dgm:prSet presAssocID="{D13A2216-CAAA-4AAC-8EBA-5400E874215A}" presName="chevron6" presStyleLbl="alignNode1" presStyleIdx="5" presStyleCnt="14"/>
      <dgm:spPr/>
    </dgm:pt>
    <dgm:pt modelId="{245C39E8-A815-4CAA-B67B-78C65258B53D}" type="pres">
      <dgm:prSet presAssocID="{D13A2216-CAAA-4AAC-8EBA-5400E874215A}" presName="chevron7" presStyleLbl="alignNode1" presStyleIdx="6" presStyleCnt="14"/>
      <dgm:spPr/>
    </dgm:pt>
    <dgm:pt modelId="{BCA822B3-79BF-4A00-8690-89502300AC23}" type="pres">
      <dgm:prSet presAssocID="{D13A2216-CAAA-4AAC-8EBA-5400E874215A}" presName="childtext" presStyleLbl="solidFgAcc1" presStyleIdx="0" presStyleCnt="1">
        <dgm:presLayoutVars>
          <dgm:chMax/>
          <dgm:chPref val="0"/>
          <dgm:bulletEnabled val="1"/>
        </dgm:presLayoutVars>
      </dgm:prSet>
      <dgm:spPr/>
    </dgm:pt>
    <dgm:pt modelId="{A34F6B6A-0140-4C59-9B7F-BE180A879A02}" type="pres">
      <dgm:prSet presAssocID="{59414018-233C-41A2-A016-3BFED0EFA7C5}" presName="sibTrans" presStyleCnt="0"/>
      <dgm:spPr/>
    </dgm:pt>
    <dgm:pt modelId="{384C620E-7C18-486F-99E7-EC7593CA81AF}" type="pres">
      <dgm:prSet presAssocID="{8922D154-00A5-45C9-AA1D-86C9FDADB4AE}" presName="parenttextcomposite" presStyleCnt="0"/>
      <dgm:spPr/>
    </dgm:pt>
    <dgm:pt modelId="{643C4E59-97DA-4FFA-AB9B-303C2533D78A}" type="pres">
      <dgm:prSet presAssocID="{8922D154-00A5-45C9-AA1D-86C9FDADB4AE}" presName="parenttext" presStyleLbl="revTx" presStyleIdx="1" presStyleCnt="2">
        <dgm:presLayoutVars>
          <dgm:chMax/>
          <dgm:chPref val="2"/>
          <dgm:bulletEnabled val="1"/>
        </dgm:presLayoutVars>
      </dgm:prSet>
      <dgm:spPr/>
    </dgm:pt>
    <dgm:pt modelId="{DD9B2B6C-D689-4D89-8734-4D256120B021}" type="pres">
      <dgm:prSet presAssocID="{8922D154-00A5-45C9-AA1D-86C9FDADB4AE}" presName="parallelogramComposite" presStyleCnt="0"/>
      <dgm:spPr/>
    </dgm:pt>
    <dgm:pt modelId="{DC5BB21C-B1AD-4431-9889-C80A4744B29D}" type="pres">
      <dgm:prSet presAssocID="{8922D154-00A5-45C9-AA1D-86C9FDADB4AE}" presName="parallelogram1" presStyleLbl="alignNode1" presStyleIdx="7" presStyleCnt="14"/>
      <dgm:spPr/>
    </dgm:pt>
    <dgm:pt modelId="{C7AC3725-63EC-45C8-BC26-B7528874D336}" type="pres">
      <dgm:prSet presAssocID="{8922D154-00A5-45C9-AA1D-86C9FDADB4AE}" presName="parallelogram2" presStyleLbl="alignNode1" presStyleIdx="8" presStyleCnt="14"/>
      <dgm:spPr/>
    </dgm:pt>
    <dgm:pt modelId="{923D5FD7-C560-415E-B316-2B220838D20F}" type="pres">
      <dgm:prSet presAssocID="{8922D154-00A5-45C9-AA1D-86C9FDADB4AE}" presName="parallelogram3" presStyleLbl="alignNode1" presStyleIdx="9" presStyleCnt="14"/>
      <dgm:spPr/>
    </dgm:pt>
    <dgm:pt modelId="{AEAEB60B-B9F3-4FE2-82DA-8A145D0F09B9}" type="pres">
      <dgm:prSet presAssocID="{8922D154-00A5-45C9-AA1D-86C9FDADB4AE}" presName="parallelogram4" presStyleLbl="alignNode1" presStyleIdx="10" presStyleCnt="14"/>
      <dgm:spPr/>
    </dgm:pt>
    <dgm:pt modelId="{541EF14C-E85B-4C38-8C3C-F2BB4DF6638A}" type="pres">
      <dgm:prSet presAssocID="{8922D154-00A5-45C9-AA1D-86C9FDADB4AE}" presName="parallelogram5" presStyleLbl="alignNode1" presStyleIdx="11" presStyleCnt="14"/>
      <dgm:spPr/>
    </dgm:pt>
    <dgm:pt modelId="{E50B8483-1B86-4231-983A-1DCF5C46A704}" type="pres">
      <dgm:prSet presAssocID="{8922D154-00A5-45C9-AA1D-86C9FDADB4AE}" presName="parallelogram6" presStyleLbl="alignNode1" presStyleIdx="12" presStyleCnt="14"/>
      <dgm:spPr/>
    </dgm:pt>
    <dgm:pt modelId="{90BA9FAC-17C9-4C8E-9A1B-C01CA8257016}" type="pres">
      <dgm:prSet presAssocID="{8922D154-00A5-45C9-AA1D-86C9FDADB4AE}" presName="parallelogram7" presStyleLbl="alignNode1" presStyleIdx="13" presStyleCnt="14"/>
      <dgm:spPr/>
    </dgm:pt>
  </dgm:ptLst>
  <dgm:cxnLst>
    <dgm:cxn modelId="{6CBA0F20-AC00-469D-8B76-CF8AC0CBEE55}" srcId="{D13A2216-CAAA-4AAC-8EBA-5400E874215A}" destId="{F2B1050E-1985-43FC-A6CA-971CAD256F4E}" srcOrd="3" destOrd="0" parTransId="{8A88DA95-EF44-40DB-8BDA-E844E7FDD8E7}" sibTransId="{3E5EE734-26F0-469D-A9A3-749AD855C2A9}"/>
    <dgm:cxn modelId="{0F183E29-3E24-45DD-89E5-163A5B3A9DD4}" type="presOf" srcId="{25D13598-3E46-435E-B319-54457CF431CE}" destId="{BCA822B3-79BF-4A00-8690-89502300AC23}" srcOrd="0" destOrd="2" presId="urn:microsoft.com/office/officeart/2008/layout/VerticalAccentList"/>
    <dgm:cxn modelId="{17B48530-C64E-45BC-8D67-D87FA1635E17}" type="presOf" srcId="{D13A2216-CAAA-4AAC-8EBA-5400E874215A}" destId="{5B015B0A-9780-48D0-A800-FE170076CCBC}" srcOrd="0" destOrd="0" presId="urn:microsoft.com/office/officeart/2008/layout/VerticalAccentList"/>
    <dgm:cxn modelId="{598E393C-5428-46EF-87E7-9BF2634420F0}" type="presOf" srcId="{F2B1050E-1985-43FC-A6CA-971CAD256F4E}" destId="{BCA822B3-79BF-4A00-8690-89502300AC23}" srcOrd="0" destOrd="3" presId="urn:microsoft.com/office/officeart/2008/layout/VerticalAccentList"/>
    <dgm:cxn modelId="{C713D55E-D37A-41B0-9891-3ECCCA6985A4}" type="presOf" srcId="{9A0D127B-992E-4EC0-9EDA-2B892B72593B}" destId="{BCA822B3-79BF-4A00-8690-89502300AC23}" srcOrd="0" destOrd="1" presId="urn:microsoft.com/office/officeart/2008/layout/VerticalAccentList"/>
    <dgm:cxn modelId="{9E89B962-3EDD-4C9B-BFEE-CD02C5BED431}" srcId="{F54B121C-CE5A-4642-9BA9-C1E0662C3DEC}" destId="{8922D154-00A5-45C9-AA1D-86C9FDADB4AE}" srcOrd="1" destOrd="0" parTransId="{CA14E752-4F8C-4DB7-96DD-120321BE7A3C}" sibTransId="{E7EBA5C3-137E-40C8-9BE0-4FA4A1131328}"/>
    <dgm:cxn modelId="{C2A41C43-34C5-4685-A163-BB7452C290E0}" type="presOf" srcId="{8922D154-00A5-45C9-AA1D-86C9FDADB4AE}" destId="{643C4E59-97DA-4FFA-AB9B-303C2533D78A}" srcOrd="0" destOrd="0" presId="urn:microsoft.com/office/officeart/2008/layout/VerticalAccentList"/>
    <dgm:cxn modelId="{F315C282-9C68-4A2D-BF8D-324579B883E4}" srcId="{F54B121C-CE5A-4642-9BA9-C1E0662C3DEC}" destId="{D13A2216-CAAA-4AAC-8EBA-5400E874215A}" srcOrd="0" destOrd="0" parTransId="{3A957E23-4C45-49EC-8EF7-B12A888476A3}" sibTransId="{59414018-233C-41A2-A016-3BFED0EFA7C5}"/>
    <dgm:cxn modelId="{F1F00687-2716-48F6-95FE-9A6948796086}" srcId="{D13A2216-CAAA-4AAC-8EBA-5400E874215A}" destId="{25D13598-3E46-435E-B319-54457CF431CE}" srcOrd="2" destOrd="0" parTransId="{3EC06E59-C1E7-49FA-9170-13D0BF301751}" sibTransId="{E62CB79B-013F-43BF-B4C5-4E10212526A9}"/>
    <dgm:cxn modelId="{ACB18D92-C25F-41D3-8D65-5F271E42BEEA}" srcId="{D13A2216-CAAA-4AAC-8EBA-5400E874215A}" destId="{7F2CA891-21C9-422C-8B61-33FE71F310B6}" srcOrd="0" destOrd="0" parTransId="{E9D13A23-96F6-48B5-B808-C01F2E47EBC1}" sibTransId="{2297F40F-448C-4A38-B164-ECB8FD98608E}"/>
    <dgm:cxn modelId="{2F6221D1-ED9E-488C-8E63-0996377435A3}" type="presOf" srcId="{F54B121C-CE5A-4642-9BA9-C1E0662C3DEC}" destId="{4ABA2B62-B892-4F40-8C46-D73944AE03A9}" srcOrd="0" destOrd="0" presId="urn:microsoft.com/office/officeart/2008/layout/VerticalAccentList"/>
    <dgm:cxn modelId="{96FC77EB-CE82-4665-BF88-212850187B0C}" type="presOf" srcId="{7F2CA891-21C9-422C-8B61-33FE71F310B6}" destId="{BCA822B3-79BF-4A00-8690-89502300AC23}" srcOrd="0" destOrd="0" presId="urn:microsoft.com/office/officeart/2008/layout/VerticalAccentList"/>
    <dgm:cxn modelId="{F64694F5-9B5C-41C8-BFCD-326C45B202D8}" srcId="{D13A2216-CAAA-4AAC-8EBA-5400E874215A}" destId="{9A0D127B-992E-4EC0-9EDA-2B892B72593B}" srcOrd="1" destOrd="0" parTransId="{D6313C30-DB69-4890-8849-8254445B23B2}" sibTransId="{7556654A-DC13-44A7-A69E-4A434A1A0DFC}"/>
    <dgm:cxn modelId="{5DD5A65F-612B-4FC7-AFA2-C5303D336624}" type="presParOf" srcId="{4ABA2B62-B892-4F40-8C46-D73944AE03A9}" destId="{E701FE87-5AFF-4F7A-8919-53E65D5F2DDD}" srcOrd="0" destOrd="0" presId="urn:microsoft.com/office/officeart/2008/layout/VerticalAccentList"/>
    <dgm:cxn modelId="{88D569EC-FE8C-4FB3-B896-53307273F79A}" type="presParOf" srcId="{E701FE87-5AFF-4F7A-8919-53E65D5F2DDD}" destId="{5B015B0A-9780-48D0-A800-FE170076CCBC}" srcOrd="0" destOrd="0" presId="urn:microsoft.com/office/officeart/2008/layout/VerticalAccentList"/>
    <dgm:cxn modelId="{79710CF8-31BE-4519-B625-096A89AA6A51}" type="presParOf" srcId="{4ABA2B62-B892-4F40-8C46-D73944AE03A9}" destId="{3211F134-0B66-4AE2-A075-545466B5003E}" srcOrd="1" destOrd="0" presId="urn:microsoft.com/office/officeart/2008/layout/VerticalAccentList"/>
    <dgm:cxn modelId="{3F8785B6-9C90-40E1-81C7-74F134B582A3}" type="presParOf" srcId="{3211F134-0B66-4AE2-A075-545466B5003E}" destId="{FAB85DEF-CD64-4FDF-A9C1-A75CED5471C9}" srcOrd="0" destOrd="0" presId="urn:microsoft.com/office/officeart/2008/layout/VerticalAccentList"/>
    <dgm:cxn modelId="{F7AA2C22-E7F7-4D72-845E-F04F3FD9A218}" type="presParOf" srcId="{3211F134-0B66-4AE2-A075-545466B5003E}" destId="{2C5F9B9E-B844-4D00-8EEF-A4639190D4D3}" srcOrd="1" destOrd="0" presId="urn:microsoft.com/office/officeart/2008/layout/VerticalAccentList"/>
    <dgm:cxn modelId="{50B12EF4-5B0D-45F5-A8DF-00D7DAD27399}" type="presParOf" srcId="{3211F134-0B66-4AE2-A075-545466B5003E}" destId="{B917D401-A68E-480A-8C8D-873123393EA9}" srcOrd="2" destOrd="0" presId="urn:microsoft.com/office/officeart/2008/layout/VerticalAccentList"/>
    <dgm:cxn modelId="{C1E4C30D-8A99-4B64-950B-B9D85FC5152A}" type="presParOf" srcId="{3211F134-0B66-4AE2-A075-545466B5003E}" destId="{2F51F15B-D5CD-43B8-9236-1B103D3BEA5B}" srcOrd="3" destOrd="0" presId="urn:microsoft.com/office/officeart/2008/layout/VerticalAccentList"/>
    <dgm:cxn modelId="{7F09ED62-7746-4946-BD5C-06CB0978F9B4}" type="presParOf" srcId="{3211F134-0B66-4AE2-A075-545466B5003E}" destId="{884FC23F-CEF2-4BE5-9277-2A7BE9C298EF}" srcOrd="4" destOrd="0" presId="urn:microsoft.com/office/officeart/2008/layout/VerticalAccentList"/>
    <dgm:cxn modelId="{19A72221-B515-49BF-B79C-F6D511B6D963}" type="presParOf" srcId="{3211F134-0B66-4AE2-A075-545466B5003E}" destId="{520BFF6B-2DA3-40EF-969C-B15179715D9C}" srcOrd="5" destOrd="0" presId="urn:microsoft.com/office/officeart/2008/layout/VerticalAccentList"/>
    <dgm:cxn modelId="{CE243A12-16CB-4842-9E6D-696BA16097F9}" type="presParOf" srcId="{3211F134-0B66-4AE2-A075-545466B5003E}" destId="{245C39E8-A815-4CAA-B67B-78C65258B53D}" srcOrd="6" destOrd="0" presId="urn:microsoft.com/office/officeart/2008/layout/VerticalAccentList"/>
    <dgm:cxn modelId="{C8805EEF-728B-4F14-AAFC-B92417179CEF}" type="presParOf" srcId="{3211F134-0B66-4AE2-A075-545466B5003E}" destId="{BCA822B3-79BF-4A00-8690-89502300AC23}" srcOrd="7" destOrd="0" presId="urn:microsoft.com/office/officeart/2008/layout/VerticalAccentList"/>
    <dgm:cxn modelId="{3B67AFA8-3362-42ED-915C-85AD08954364}" type="presParOf" srcId="{4ABA2B62-B892-4F40-8C46-D73944AE03A9}" destId="{A34F6B6A-0140-4C59-9B7F-BE180A879A02}" srcOrd="2" destOrd="0" presId="urn:microsoft.com/office/officeart/2008/layout/VerticalAccentList"/>
    <dgm:cxn modelId="{F80B3118-B809-4AE3-AA01-53A7EF5D8C7A}" type="presParOf" srcId="{4ABA2B62-B892-4F40-8C46-D73944AE03A9}" destId="{384C620E-7C18-486F-99E7-EC7593CA81AF}" srcOrd="3" destOrd="0" presId="urn:microsoft.com/office/officeart/2008/layout/VerticalAccentList"/>
    <dgm:cxn modelId="{0FDC483D-1EEC-4983-AEA1-528A937ADB95}" type="presParOf" srcId="{384C620E-7C18-486F-99E7-EC7593CA81AF}" destId="{643C4E59-97DA-4FFA-AB9B-303C2533D78A}" srcOrd="0" destOrd="0" presId="urn:microsoft.com/office/officeart/2008/layout/VerticalAccentList"/>
    <dgm:cxn modelId="{6AAAFD01-C729-47AB-829A-76F7CB781E9C}" type="presParOf" srcId="{4ABA2B62-B892-4F40-8C46-D73944AE03A9}" destId="{DD9B2B6C-D689-4D89-8734-4D256120B021}" srcOrd="4" destOrd="0" presId="urn:microsoft.com/office/officeart/2008/layout/VerticalAccentList"/>
    <dgm:cxn modelId="{8665B729-DADB-461E-BE6E-5E1DDAEA6733}" type="presParOf" srcId="{DD9B2B6C-D689-4D89-8734-4D256120B021}" destId="{DC5BB21C-B1AD-4431-9889-C80A4744B29D}" srcOrd="0" destOrd="0" presId="urn:microsoft.com/office/officeart/2008/layout/VerticalAccentList"/>
    <dgm:cxn modelId="{00C3C361-26DD-4374-892F-BAB933E1284E}" type="presParOf" srcId="{DD9B2B6C-D689-4D89-8734-4D256120B021}" destId="{C7AC3725-63EC-45C8-BC26-B7528874D336}" srcOrd="1" destOrd="0" presId="urn:microsoft.com/office/officeart/2008/layout/VerticalAccentList"/>
    <dgm:cxn modelId="{432E1217-57DA-4676-8FA2-488C9F829124}" type="presParOf" srcId="{DD9B2B6C-D689-4D89-8734-4D256120B021}" destId="{923D5FD7-C560-415E-B316-2B220838D20F}" srcOrd="2" destOrd="0" presId="urn:microsoft.com/office/officeart/2008/layout/VerticalAccentList"/>
    <dgm:cxn modelId="{353CE8E9-A307-4FF2-88A5-754DE844D49B}" type="presParOf" srcId="{DD9B2B6C-D689-4D89-8734-4D256120B021}" destId="{AEAEB60B-B9F3-4FE2-82DA-8A145D0F09B9}" srcOrd="3" destOrd="0" presId="urn:microsoft.com/office/officeart/2008/layout/VerticalAccentList"/>
    <dgm:cxn modelId="{AE624401-C9E1-4C2F-9F9B-4AE2E75D41C3}" type="presParOf" srcId="{DD9B2B6C-D689-4D89-8734-4D256120B021}" destId="{541EF14C-E85B-4C38-8C3C-F2BB4DF6638A}" srcOrd="4" destOrd="0" presId="urn:microsoft.com/office/officeart/2008/layout/VerticalAccentList"/>
    <dgm:cxn modelId="{B1B28076-DE28-48AA-86C3-3A00DBC8B678}" type="presParOf" srcId="{DD9B2B6C-D689-4D89-8734-4D256120B021}" destId="{E50B8483-1B86-4231-983A-1DCF5C46A704}" srcOrd="5" destOrd="0" presId="urn:microsoft.com/office/officeart/2008/layout/VerticalAccentList"/>
    <dgm:cxn modelId="{A336CE33-B91C-4777-94E6-116CA7D510A3}" type="presParOf" srcId="{DD9B2B6C-D689-4D89-8734-4D256120B021}" destId="{90BA9FAC-17C9-4C8E-9A1B-C01CA8257016}" srcOrd="6" destOrd="0" presId="urn:microsoft.com/office/officeart/2008/layout/Vertical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FE2BE7D-29F5-408F-8C7C-30B90DDDFDA2}"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de-DE"/>
        </a:p>
      </dgm:t>
    </dgm:pt>
    <dgm:pt modelId="{8FB3BA15-862D-4CB2-BE8D-29063C60AE9D}">
      <dgm:prSet/>
      <dgm:spPr/>
      <dgm:t>
        <a:bodyPr/>
        <a:lstStyle/>
        <a:p>
          <a:r>
            <a:rPr lang="de-DE"/>
            <a:t>Vorstandsmitglieder und besondere Vertreter, die zur Ausstellung von Spendenbescheinigungen ermächtigt sind, haften für die nicht erhobene Einkommensteuer aufgrund von</a:t>
          </a:r>
        </a:p>
      </dgm:t>
    </dgm:pt>
    <dgm:pt modelId="{3277CB27-8A5D-4B05-909C-FF51D24594F3}" type="parTrans" cxnId="{4FBAAF14-2702-4534-A9DF-88DEDCC3E5F7}">
      <dgm:prSet/>
      <dgm:spPr/>
      <dgm:t>
        <a:bodyPr/>
        <a:lstStyle/>
        <a:p>
          <a:endParaRPr lang="de-DE"/>
        </a:p>
      </dgm:t>
    </dgm:pt>
    <dgm:pt modelId="{FC4B650B-057A-4913-BF2A-E4AE88086E62}" type="sibTrans" cxnId="{4FBAAF14-2702-4534-A9DF-88DEDCC3E5F7}">
      <dgm:prSet/>
      <dgm:spPr/>
      <dgm:t>
        <a:bodyPr/>
        <a:lstStyle/>
        <a:p>
          <a:endParaRPr lang="de-DE"/>
        </a:p>
      </dgm:t>
    </dgm:pt>
    <dgm:pt modelId="{65CE3FAF-550D-451B-BFBD-E0B9D391BD3F}">
      <dgm:prSet/>
      <dgm:spPr/>
      <dgm:t>
        <a:bodyPr/>
        <a:lstStyle/>
        <a:p>
          <a:r>
            <a:rPr lang="de-DE" dirty="0"/>
            <a:t>fehlerhaften Zuwendungsbestätigungen bezüglich Geldspenden, Sachspenden und Aufwandsspenden (sogenannte Ausstellerhaftung)</a:t>
          </a:r>
          <a:br>
            <a:rPr lang="de-DE" dirty="0"/>
          </a:br>
          <a:r>
            <a:rPr lang="de-DE" dirty="0"/>
            <a:t>oder</a:t>
          </a:r>
        </a:p>
      </dgm:t>
    </dgm:pt>
    <dgm:pt modelId="{86DBC1BF-7F79-4E92-B687-88BF1DCB682B}" type="parTrans" cxnId="{1862C6BB-E5CD-4234-8071-2131F3FC7BF1}">
      <dgm:prSet/>
      <dgm:spPr/>
      <dgm:t>
        <a:bodyPr/>
        <a:lstStyle/>
        <a:p>
          <a:endParaRPr lang="de-DE"/>
        </a:p>
      </dgm:t>
    </dgm:pt>
    <dgm:pt modelId="{F0DA5F38-6189-45E2-B205-E187AB56B862}" type="sibTrans" cxnId="{1862C6BB-E5CD-4234-8071-2131F3FC7BF1}">
      <dgm:prSet/>
      <dgm:spPr/>
      <dgm:t>
        <a:bodyPr/>
        <a:lstStyle/>
        <a:p>
          <a:endParaRPr lang="de-DE"/>
        </a:p>
      </dgm:t>
    </dgm:pt>
    <dgm:pt modelId="{1AC0C9FF-99CB-4736-A3C2-4715371D2387}">
      <dgm:prSet/>
      <dgm:spPr/>
      <dgm:t>
        <a:bodyPr/>
        <a:lstStyle/>
        <a:p>
          <a:r>
            <a:rPr lang="de-DE"/>
            <a:t>fehlverwendeten Spendenmitteln (sogenannte Veranlasserhaftung)</a:t>
          </a:r>
        </a:p>
      </dgm:t>
    </dgm:pt>
    <dgm:pt modelId="{4D826623-C0BC-4A0E-90FE-C1BCBB54D1EF}" type="parTrans" cxnId="{A7961129-8DD8-44DF-B126-47F8387FF132}">
      <dgm:prSet/>
      <dgm:spPr/>
      <dgm:t>
        <a:bodyPr/>
        <a:lstStyle/>
        <a:p>
          <a:endParaRPr lang="de-DE"/>
        </a:p>
      </dgm:t>
    </dgm:pt>
    <dgm:pt modelId="{E4AB69EB-CF5F-4E98-A966-9F1E3ACA5AEA}" type="sibTrans" cxnId="{A7961129-8DD8-44DF-B126-47F8387FF132}">
      <dgm:prSet/>
      <dgm:spPr/>
      <dgm:t>
        <a:bodyPr/>
        <a:lstStyle/>
        <a:p>
          <a:endParaRPr lang="de-DE"/>
        </a:p>
      </dgm:t>
    </dgm:pt>
    <dgm:pt modelId="{860FD095-6C08-4E06-BCAA-1B5E804E8565}">
      <dgm:prSet/>
      <dgm:spPr/>
      <dgm:t>
        <a:bodyPr/>
        <a:lstStyle/>
        <a:p>
          <a:r>
            <a:rPr lang="de-DE"/>
            <a:t>mit 30% des Spendenbetrags persönlich!</a:t>
          </a:r>
        </a:p>
      </dgm:t>
    </dgm:pt>
    <dgm:pt modelId="{1C82EAD4-A672-44E4-9B65-BD3BA802EB74}" type="parTrans" cxnId="{CC468F77-6FD6-4951-8960-EC779ADA2A24}">
      <dgm:prSet/>
      <dgm:spPr/>
      <dgm:t>
        <a:bodyPr/>
        <a:lstStyle/>
        <a:p>
          <a:endParaRPr lang="de-DE"/>
        </a:p>
      </dgm:t>
    </dgm:pt>
    <dgm:pt modelId="{10209AF7-C8BB-41C8-A148-43FEA0605B1D}" type="sibTrans" cxnId="{CC468F77-6FD6-4951-8960-EC779ADA2A24}">
      <dgm:prSet/>
      <dgm:spPr/>
      <dgm:t>
        <a:bodyPr/>
        <a:lstStyle/>
        <a:p>
          <a:endParaRPr lang="de-DE"/>
        </a:p>
      </dgm:t>
    </dgm:pt>
    <dgm:pt modelId="{E00AFEF4-FEF1-48BE-B4AB-8BD9A1A582A1}" type="pres">
      <dgm:prSet presAssocID="{9FE2BE7D-29F5-408F-8C7C-30B90DDDFDA2}" presName="linear" presStyleCnt="0">
        <dgm:presLayoutVars>
          <dgm:animLvl val="lvl"/>
          <dgm:resizeHandles val="exact"/>
        </dgm:presLayoutVars>
      </dgm:prSet>
      <dgm:spPr/>
    </dgm:pt>
    <dgm:pt modelId="{C6BCE210-EB22-4667-BAA0-BF48CA05620B}" type="pres">
      <dgm:prSet presAssocID="{8FB3BA15-862D-4CB2-BE8D-29063C60AE9D}" presName="parentText" presStyleLbl="node1" presStyleIdx="0" presStyleCnt="2">
        <dgm:presLayoutVars>
          <dgm:chMax val="0"/>
          <dgm:bulletEnabled val="1"/>
        </dgm:presLayoutVars>
      </dgm:prSet>
      <dgm:spPr/>
    </dgm:pt>
    <dgm:pt modelId="{CE2D8979-0125-43AF-AEF7-779821823BAD}" type="pres">
      <dgm:prSet presAssocID="{8FB3BA15-862D-4CB2-BE8D-29063C60AE9D}" presName="childText" presStyleLbl="revTx" presStyleIdx="0" presStyleCnt="1">
        <dgm:presLayoutVars>
          <dgm:bulletEnabled val="1"/>
        </dgm:presLayoutVars>
      </dgm:prSet>
      <dgm:spPr/>
    </dgm:pt>
    <dgm:pt modelId="{261E3A0D-C701-4211-8FE8-95FDA5106E8B}" type="pres">
      <dgm:prSet presAssocID="{860FD095-6C08-4E06-BCAA-1B5E804E8565}" presName="parentText" presStyleLbl="node1" presStyleIdx="1" presStyleCnt="2">
        <dgm:presLayoutVars>
          <dgm:chMax val="0"/>
          <dgm:bulletEnabled val="1"/>
        </dgm:presLayoutVars>
      </dgm:prSet>
      <dgm:spPr/>
    </dgm:pt>
  </dgm:ptLst>
  <dgm:cxnLst>
    <dgm:cxn modelId="{CD961112-1FD7-4020-9F95-4177D5E20C1C}" type="presOf" srcId="{9FE2BE7D-29F5-408F-8C7C-30B90DDDFDA2}" destId="{E00AFEF4-FEF1-48BE-B4AB-8BD9A1A582A1}" srcOrd="0" destOrd="0" presId="urn:microsoft.com/office/officeart/2005/8/layout/vList2"/>
    <dgm:cxn modelId="{4FBAAF14-2702-4534-A9DF-88DEDCC3E5F7}" srcId="{9FE2BE7D-29F5-408F-8C7C-30B90DDDFDA2}" destId="{8FB3BA15-862D-4CB2-BE8D-29063C60AE9D}" srcOrd="0" destOrd="0" parTransId="{3277CB27-8A5D-4B05-909C-FF51D24594F3}" sibTransId="{FC4B650B-057A-4913-BF2A-E4AE88086E62}"/>
    <dgm:cxn modelId="{9157F61C-59B2-42C6-ADAF-CDE2C327D449}" type="presOf" srcId="{8FB3BA15-862D-4CB2-BE8D-29063C60AE9D}" destId="{C6BCE210-EB22-4667-BAA0-BF48CA05620B}" srcOrd="0" destOrd="0" presId="urn:microsoft.com/office/officeart/2005/8/layout/vList2"/>
    <dgm:cxn modelId="{A7961129-8DD8-44DF-B126-47F8387FF132}" srcId="{8FB3BA15-862D-4CB2-BE8D-29063C60AE9D}" destId="{1AC0C9FF-99CB-4736-A3C2-4715371D2387}" srcOrd="1" destOrd="0" parTransId="{4D826623-C0BC-4A0E-90FE-C1BCBB54D1EF}" sibTransId="{E4AB69EB-CF5F-4E98-A966-9F1E3ACA5AEA}"/>
    <dgm:cxn modelId="{F7377D2D-C483-45EA-8AE4-4E8C09DB6913}" type="presOf" srcId="{860FD095-6C08-4E06-BCAA-1B5E804E8565}" destId="{261E3A0D-C701-4211-8FE8-95FDA5106E8B}" srcOrd="0" destOrd="0" presId="urn:microsoft.com/office/officeart/2005/8/layout/vList2"/>
    <dgm:cxn modelId="{3969AD2E-E5A4-41EE-8BBA-F1C996C0ED78}" type="presOf" srcId="{65CE3FAF-550D-451B-BFBD-E0B9D391BD3F}" destId="{CE2D8979-0125-43AF-AEF7-779821823BAD}" srcOrd="0" destOrd="0" presId="urn:microsoft.com/office/officeart/2005/8/layout/vList2"/>
    <dgm:cxn modelId="{CC468F77-6FD6-4951-8960-EC779ADA2A24}" srcId="{9FE2BE7D-29F5-408F-8C7C-30B90DDDFDA2}" destId="{860FD095-6C08-4E06-BCAA-1B5E804E8565}" srcOrd="1" destOrd="0" parTransId="{1C82EAD4-A672-44E4-9B65-BD3BA802EB74}" sibTransId="{10209AF7-C8BB-41C8-A148-43FEA0605B1D}"/>
    <dgm:cxn modelId="{FEFEF6B4-C050-4B01-958A-2C6FFD6EC332}" type="presOf" srcId="{1AC0C9FF-99CB-4736-A3C2-4715371D2387}" destId="{CE2D8979-0125-43AF-AEF7-779821823BAD}" srcOrd="0" destOrd="1" presId="urn:microsoft.com/office/officeart/2005/8/layout/vList2"/>
    <dgm:cxn modelId="{1862C6BB-E5CD-4234-8071-2131F3FC7BF1}" srcId="{8FB3BA15-862D-4CB2-BE8D-29063C60AE9D}" destId="{65CE3FAF-550D-451B-BFBD-E0B9D391BD3F}" srcOrd="0" destOrd="0" parTransId="{86DBC1BF-7F79-4E92-B687-88BF1DCB682B}" sibTransId="{F0DA5F38-6189-45E2-B205-E187AB56B862}"/>
    <dgm:cxn modelId="{599E545C-63FA-450F-9AEE-4A17E086544E}" type="presParOf" srcId="{E00AFEF4-FEF1-48BE-B4AB-8BD9A1A582A1}" destId="{C6BCE210-EB22-4667-BAA0-BF48CA05620B}" srcOrd="0" destOrd="0" presId="urn:microsoft.com/office/officeart/2005/8/layout/vList2"/>
    <dgm:cxn modelId="{774C04ED-642B-4F7E-84B7-CA22149539E9}" type="presParOf" srcId="{E00AFEF4-FEF1-48BE-B4AB-8BD9A1A582A1}" destId="{CE2D8979-0125-43AF-AEF7-779821823BAD}" srcOrd="1" destOrd="0" presId="urn:microsoft.com/office/officeart/2005/8/layout/vList2"/>
    <dgm:cxn modelId="{51AC6852-B63F-4F97-9FFF-27BC43EC5085}" type="presParOf" srcId="{E00AFEF4-FEF1-48BE-B4AB-8BD9A1A582A1}" destId="{261E3A0D-C701-4211-8FE8-95FDA5106E8B}"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9385666-398E-4F7C-A61D-21F55B4C460B}" type="doc">
      <dgm:prSet loTypeId="urn:microsoft.com/office/officeart/2005/8/layout/orgChart1" loCatId="hierarchy" qsTypeId="urn:microsoft.com/office/officeart/2005/8/quickstyle/3d2" qsCatId="3D" csTypeId="urn:microsoft.com/office/officeart/2005/8/colors/accent0_1" csCatId="mainScheme"/>
      <dgm:spPr/>
      <dgm:t>
        <a:bodyPr/>
        <a:lstStyle/>
        <a:p>
          <a:endParaRPr lang="de-DE"/>
        </a:p>
      </dgm:t>
    </dgm:pt>
    <dgm:pt modelId="{E43280C0-4FCD-46DC-8F1A-DE5118946460}">
      <dgm:prSet/>
      <dgm:spPr/>
      <dgm:t>
        <a:bodyPr/>
        <a:lstStyle/>
        <a:p>
          <a:r>
            <a:rPr lang="de-DE"/>
            <a:t>Eine unordentliche Buchführung kann einen Nachteil i.S. des § 266 StGB als schadengleiche Vermögensgefährdung begründen, soweit die Durchsetzung berechtigter Ansprüche erheblich erschwert, wenn nicht gar verhindert worden ist</a:t>
          </a:r>
        </a:p>
      </dgm:t>
    </dgm:pt>
    <dgm:pt modelId="{1EB67977-67E8-4BD1-AD31-72EA99C7A57D}" type="parTrans" cxnId="{41F59F6B-5466-4E99-ABB1-60245DF5C3F9}">
      <dgm:prSet/>
      <dgm:spPr/>
      <dgm:t>
        <a:bodyPr/>
        <a:lstStyle/>
        <a:p>
          <a:endParaRPr lang="de-DE"/>
        </a:p>
      </dgm:t>
    </dgm:pt>
    <dgm:pt modelId="{F93BDBAB-CB29-4A9F-A9CC-499F2663EA41}" type="sibTrans" cxnId="{41F59F6B-5466-4E99-ABB1-60245DF5C3F9}">
      <dgm:prSet/>
      <dgm:spPr/>
      <dgm:t>
        <a:bodyPr/>
        <a:lstStyle/>
        <a:p>
          <a:endParaRPr lang="de-DE"/>
        </a:p>
      </dgm:t>
    </dgm:pt>
    <dgm:pt modelId="{9BF248A5-653C-481E-B07B-4C8EBD356837}">
      <dgm:prSet/>
      <dgm:spPr/>
      <dgm:t>
        <a:bodyPr/>
        <a:lstStyle/>
        <a:p>
          <a:r>
            <a:rPr lang="de-DE"/>
            <a:t>In derartigen Fällen macht sich der Vorstand wegen Untreue strafbar und haftet daneben dem Verein auch auf Schadenersatz!</a:t>
          </a:r>
        </a:p>
      </dgm:t>
    </dgm:pt>
    <dgm:pt modelId="{8B7B2062-BE84-469E-86FC-D27A43CE9C2B}" type="parTrans" cxnId="{A27D260D-C3ED-4049-9402-861CE89279CD}">
      <dgm:prSet/>
      <dgm:spPr/>
      <dgm:t>
        <a:bodyPr/>
        <a:lstStyle/>
        <a:p>
          <a:endParaRPr lang="de-DE"/>
        </a:p>
      </dgm:t>
    </dgm:pt>
    <dgm:pt modelId="{F9EA2ED3-01C3-4132-8DE2-B51F70829BA3}" type="sibTrans" cxnId="{A27D260D-C3ED-4049-9402-861CE89279CD}">
      <dgm:prSet/>
      <dgm:spPr/>
      <dgm:t>
        <a:bodyPr/>
        <a:lstStyle/>
        <a:p>
          <a:endParaRPr lang="de-DE"/>
        </a:p>
      </dgm:t>
    </dgm:pt>
    <dgm:pt modelId="{57B9DBB0-92C1-43DC-9389-94A7E550D9C0}" type="pres">
      <dgm:prSet presAssocID="{99385666-398E-4F7C-A61D-21F55B4C460B}" presName="hierChild1" presStyleCnt="0">
        <dgm:presLayoutVars>
          <dgm:orgChart val="1"/>
          <dgm:chPref val="1"/>
          <dgm:dir/>
          <dgm:animOne val="branch"/>
          <dgm:animLvl val="lvl"/>
          <dgm:resizeHandles/>
        </dgm:presLayoutVars>
      </dgm:prSet>
      <dgm:spPr/>
    </dgm:pt>
    <dgm:pt modelId="{577D2F09-CD99-4C8D-A0D6-01DE2F4D6BD2}" type="pres">
      <dgm:prSet presAssocID="{E43280C0-4FCD-46DC-8F1A-DE5118946460}" presName="hierRoot1" presStyleCnt="0">
        <dgm:presLayoutVars>
          <dgm:hierBranch val="init"/>
        </dgm:presLayoutVars>
      </dgm:prSet>
      <dgm:spPr/>
    </dgm:pt>
    <dgm:pt modelId="{341E825C-B820-48DF-A4C5-8222F5199EC1}" type="pres">
      <dgm:prSet presAssocID="{E43280C0-4FCD-46DC-8F1A-DE5118946460}" presName="rootComposite1" presStyleCnt="0"/>
      <dgm:spPr/>
    </dgm:pt>
    <dgm:pt modelId="{BCD57B05-7DC7-40DE-BF81-A280EF9B072F}" type="pres">
      <dgm:prSet presAssocID="{E43280C0-4FCD-46DC-8F1A-DE5118946460}" presName="rootText1" presStyleLbl="node0" presStyleIdx="0" presStyleCnt="2">
        <dgm:presLayoutVars>
          <dgm:chPref val="3"/>
        </dgm:presLayoutVars>
      </dgm:prSet>
      <dgm:spPr/>
    </dgm:pt>
    <dgm:pt modelId="{BAB95255-8C4C-4F5B-B93D-3C0FC9E5FBB7}" type="pres">
      <dgm:prSet presAssocID="{E43280C0-4FCD-46DC-8F1A-DE5118946460}" presName="rootConnector1" presStyleLbl="node1" presStyleIdx="0" presStyleCnt="0"/>
      <dgm:spPr/>
    </dgm:pt>
    <dgm:pt modelId="{BF9AEB32-CAB4-4D55-8016-46B75EEBBA50}" type="pres">
      <dgm:prSet presAssocID="{E43280C0-4FCD-46DC-8F1A-DE5118946460}" presName="hierChild2" presStyleCnt="0"/>
      <dgm:spPr/>
    </dgm:pt>
    <dgm:pt modelId="{EEA9B68C-BBC1-4BAB-B883-BE1A94169FDD}" type="pres">
      <dgm:prSet presAssocID="{E43280C0-4FCD-46DC-8F1A-DE5118946460}" presName="hierChild3" presStyleCnt="0"/>
      <dgm:spPr/>
    </dgm:pt>
    <dgm:pt modelId="{66536A0C-B029-4BDB-9F5A-91C2518566BB}" type="pres">
      <dgm:prSet presAssocID="{9BF248A5-653C-481E-B07B-4C8EBD356837}" presName="hierRoot1" presStyleCnt="0">
        <dgm:presLayoutVars>
          <dgm:hierBranch val="init"/>
        </dgm:presLayoutVars>
      </dgm:prSet>
      <dgm:spPr/>
    </dgm:pt>
    <dgm:pt modelId="{9A0AEE49-13E8-43D7-931D-DAA4F835163F}" type="pres">
      <dgm:prSet presAssocID="{9BF248A5-653C-481E-B07B-4C8EBD356837}" presName="rootComposite1" presStyleCnt="0"/>
      <dgm:spPr/>
    </dgm:pt>
    <dgm:pt modelId="{D64A24C2-3078-4352-A65A-1DFFCDBF3D51}" type="pres">
      <dgm:prSet presAssocID="{9BF248A5-653C-481E-B07B-4C8EBD356837}" presName="rootText1" presStyleLbl="node0" presStyleIdx="1" presStyleCnt="2">
        <dgm:presLayoutVars>
          <dgm:chPref val="3"/>
        </dgm:presLayoutVars>
      </dgm:prSet>
      <dgm:spPr/>
    </dgm:pt>
    <dgm:pt modelId="{727BA656-D26F-4ECF-9713-B6A434B50C60}" type="pres">
      <dgm:prSet presAssocID="{9BF248A5-653C-481E-B07B-4C8EBD356837}" presName="rootConnector1" presStyleLbl="node1" presStyleIdx="0" presStyleCnt="0"/>
      <dgm:spPr/>
    </dgm:pt>
    <dgm:pt modelId="{097B0307-24AF-4C70-A458-769C9280A1A6}" type="pres">
      <dgm:prSet presAssocID="{9BF248A5-653C-481E-B07B-4C8EBD356837}" presName="hierChild2" presStyleCnt="0"/>
      <dgm:spPr/>
    </dgm:pt>
    <dgm:pt modelId="{A76A5DC8-34D2-4878-8B2A-D6B15E8CCE28}" type="pres">
      <dgm:prSet presAssocID="{9BF248A5-653C-481E-B07B-4C8EBD356837}" presName="hierChild3" presStyleCnt="0"/>
      <dgm:spPr/>
    </dgm:pt>
  </dgm:ptLst>
  <dgm:cxnLst>
    <dgm:cxn modelId="{A27D260D-C3ED-4049-9402-861CE89279CD}" srcId="{99385666-398E-4F7C-A61D-21F55B4C460B}" destId="{9BF248A5-653C-481E-B07B-4C8EBD356837}" srcOrd="1" destOrd="0" parTransId="{8B7B2062-BE84-469E-86FC-D27A43CE9C2B}" sibTransId="{F9EA2ED3-01C3-4132-8DE2-B51F70829BA3}"/>
    <dgm:cxn modelId="{38F7DA18-DF6C-4FF9-86EE-34A4FFEE6546}" type="presOf" srcId="{9BF248A5-653C-481E-B07B-4C8EBD356837}" destId="{D64A24C2-3078-4352-A65A-1DFFCDBF3D51}" srcOrd="0" destOrd="0" presId="urn:microsoft.com/office/officeart/2005/8/layout/orgChart1"/>
    <dgm:cxn modelId="{41F59F6B-5466-4E99-ABB1-60245DF5C3F9}" srcId="{99385666-398E-4F7C-A61D-21F55B4C460B}" destId="{E43280C0-4FCD-46DC-8F1A-DE5118946460}" srcOrd="0" destOrd="0" parTransId="{1EB67977-67E8-4BD1-AD31-72EA99C7A57D}" sibTransId="{F93BDBAB-CB29-4A9F-A9CC-499F2663EA41}"/>
    <dgm:cxn modelId="{89B2817C-E355-44D1-8EA0-DC92703124C2}" type="presOf" srcId="{9BF248A5-653C-481E-B07B-4C8EBD356837}" destId="{727BA656-D26F-4ECF-9713-B6A434B50C60}" srcOrd="1" destOrd="0" presId="urn:microsoft.com/office/officeart/2005/8/layout/orgChart1"/>
    <dgm:cxn modelId="{64371086-9FC1-4746-8648-7F2AC59199D7}" type="presOf" srcId="{E43280C0-4FCD-46DC-8F1A-DE5118946460}" destId="{BCD57B05-7DC7-40DE-BF81-A280EF9B072F}" srcOrd="0" destOrd="0" presId="urn:microsoft.com/office/officeart/2005/8/layout/orgChart1"/>
    <dgm:cxn modelId="{B530C7B7-2422-416D-9823-489B3324229C}" type="presOf" srcId="{99385666-398E-4F7C-A61D-21F55B4C460B}" destId="{57B9DBB0-92C1-43DC-9389-94A7E550D9C0}" srcOrd="0" destOrd="0" presId="urn:microsoft.com/office/officeart/2005/8/layout/orgChart1"/>
    <dgm:cxn modelId="{8F3E0BBD-9A9B-4D08-93E9-FEB2E07A7C78}" type="presOf" srcId="{E43280C0-4FCD-46DC-8F1A-DE5118946460}" destId="{BAB95255-8C4C-4F5B-B93D-3C0FC9E5FBB7}" srcOrd="1" destOrd="0" presId="urn:microsoft.com/office/officeart/2005/8/layout/orgChart1"/>
    <dgm:cxn modelId="{E700662F-8612-4C41-81CC-8326500617C9}" type="presParOf" srcId="{57B9DBB0-92C1-43DC-9389-94A7E550D9C0}" destId="{577D2F09-CD99-4C8D-A0D6-01DE2F4D6BD2}" srcOrd="0" destOrd="0" presId="urn:microsoft.com/office/officeart/2005/8/layout/orgChart1"/>
    <dgm:cxn modelId="{C55E1F98-6A6F-4024-9C36-646954E59DC9}" type="presParOf" srcId="{577D2F09-CD99-4C8D-A0D6-01DE2F4D6BD2}" destId="{341E825C-B820-48DF-A4C5-8222F5199EC1}" srcOrd="0" destOrd="0" presId="urn:microsoft.com/office/officeart/2005/8/layout/orgChart1"/>
    <dgm:cxn modelId="{2C44C32C-088F-4CCA-AB12-EF8E99D41AE4}" type="presParOf" srcId="{341E825C-B820-48DF-A4C5-8222F5199EC1}" destId="{BCD57B05-7DC7-40DE-BF81-A280EF9B072F}" srcOrd="0" destOrd="0" presId="urn:microsoft.com/office/officeart/2005/8/layout/orgChart1"/>
    <dgm:cxn modelId="{05BA537C-CBBC-4B46-82CD-14856BD5502B}" type="presParOf" srcId="{341E825C-B820-48DF-A4C5-8222F5199EC1}" destId="{BAB95255-8C4C-4F5B-B93D-3C0FC9E5FBB7}" srcOrd="1" destOrd="0" presId="urn:microsoft.com/office/officeart/2005/8/layout/orgChart1"/>
    <dgm:cxn modelId="{E2B9FB44-53BB-497A-99F4-61632B08BC5D}" type="presParOf" srcId="{577D2F09-CD99-4C8D-A0D6-01DE2F4D6BD2}" destId="{BF9AEB32-CAB4-4D55-8016-46B75EEBBA50}" srcOrd="1" destOrd="0" presId="urn:microsoft.com/office/officeart/2005/8/layout/orgChart1"/>
    <dgm:cxn modelId="{21B7ABB8-C74C-4BB0-AC97-D2674140D4DF}" type="presParOf" srcId="{577D2F09-CD99-4C8D-A0D6-01DE2F4D6BD2}" destId="{EEA9B68C-BBC1-4BAB-B883-BE1A94169FDD}" srcOrd="2" destOrd="0" presId="urn:microsoft.com/office/officeart/2005/8/layout/orgChart1"/>
    <dgm:cxn modelId="{D2F31463-FFA4-4E51-8259-46D7805AE212}" type="presParOf" srcId="{57B9DBB0-92C1-43DC-9389-94A7E550D9C0}" destId="{66536A0C-B029-4BDB-9F5A-91C2518566BB}" srcOrd="1" destOrd="0" presId="urn:microsoft.com/office/officeart/2005/8/layout/orgChart1"/>
    <dgm:cxn modelId="{9D2EFDF4-DF9C-4BBD-85B7-A3ADFF53E406}" type="presParOf" srcId="{66536A0C-B029-4BDB-9F5A-91C2518566BB}" destId="{9A0AEE49-13E8-43D7-931D-DAA4F835163F}" srcOrd="0" destOrd="0" presId="urn:microsoft.com/office/officeart/2005/8/layout/orgChart1"/>
    <dgm:cxn modelId="{CEBFB089-C5C3-4600-A6C4-4F89B77D1577}" type="presParOf" srcId="{9A0AEE49-13E8-43D7-931D-DAA4F835163F}" destId="{D64A24C2-3078-4352-A65A-1DFFCDBF3D51}" srcOrd="0" destOrd="0" presId="urn:microsoft.com/office/officeart/2005/8/layout/orgChart1"/>
    <dgm:cxn modelId="{C23DE678-D9D5-4B8B-8150-59A9E2495A7D}" type="presParOf" srcId="{9A0AEE49-13E8-43D7-931D-DAA4F835163F}" destId="{727BA656-D26F-4ECF-9713-B6A434B50C60}" srcOrd="1" destOrd="0" presId="urn:microsoft.com/office/officeart/2005/8/layout/orgChart1"/>
    <dgm:cxn modelId="{42473D8F-8695-4605-B243-0F86C0E853E7}" type="presParOf" srcId="{66536A0C-B029-4BDB-9F5A-91C2518566BB}" destId="{097B0307-24AF-4C70-A458-769C9280A1A6}" srcOrd="1" destOrd="0" presId="urn:microsoft.com/office/officeart/2005/8/layout/orgChart1"/>
    <dgm:cxn modelId="{2E5BD1F9-2FE6-4453-9397-BC0A510DEBB8}" type="presParOf" srcId="{66536A0C-B029-4BDB-9F5A-91C2518566BB}" destId="{A76A5DC8-34D2-4878-8B2A-D6B15E8CCE28}"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44D2735-C25A-4B35-BC05-F3B0F67FCC43}" type="doc">
      <dgm:prSet loTypeId="urn:microsoft.com/office/officeart/2005/8/layout/vList5" loCatId="list" qsTypeId="urn:microsoft.com/office/officeart/2005/8/quickstyle/simple2" qsCatId="simple" csTypeId="urn:microsoft.com/office/officeart/2005/8/colors/accent2_2" csCatId="accent2" phldr="1"/>
      <dgm:spPr/>
      <dgm:t>
        <a:bodyPr/>
        <a:lstStyle/>
        <a:p>
          <a:endParaRPr lang="de-DE"/>
        </a:p>
      </dgm:t>
    </dgm:pt>
    <dgm:pt modelId="{D946A300-803E-4D2B-8272-C97A91C8E90E}">
      <dgm:prSet/>
      <dgm:spPr/>
      <dgm:t>
        <a:bodyPr/>
        <a:lstStyle/>
        <a:p>
          <a:pPr rtl="0"/>
          <a:r>
            <a:rPr lang="de-DE" dirty="0"/>
            <a:t>Jeder Verein sollte eine Buchhaltung unterhalten, die nach kaufmännischen Grundsätzen geführt wird:</a:t>
          </a:r>
        </a:p>
      </dgm:t>
    </dgm:pt>
    <dgm:pt modelId="{BAE50DDA-BDBC-45F8-8168-C72DB0AB1361}" type="parTrans" cxnId="{57D81B62-904E-46A9-A4FA-A843D48E5067}">
      <dgm:prSet/>
      <dgm:spPr/>
      <dgm:t>
        <a:bodyPr/>
        <a:lstStyle/>
        <a:p>
          <a:endParaRPr lang="de-DE"/>
        </a:p>
      </dgm:t>
    </dgm:pt>
    <dgm:pt modelId="{4DA24BB5-136B-4986-AA28-1ADEC349C536}" type="sibTrans" cxnId="{57D81B62-904E-46A9-A4FA-A843D48E5067}">
      <dgm:prSet/>
      <dgm:spPr/>
      <dgm:t>
        <a:bodyPr/>
        <a:lstStyle/>
        <a:p>
          <a:endParaRPr lang="de-DE"/>
        </a:p>
      </dgm:t>
    </dgm:pt>
    <dgm:pt modelId="{B0450DE0-BE64-4EFB-923E-6265741EFD0F}">
      <dgm:prSet/>
      <dgm:spPr/>
      <dgm:t>
        <a:bodyPr/>
        <a:lstStyle/>
        <a:p>
          <a:pPr rtl="0"/>
          <a:r>
            <a:rPr lang="de-DE"/>
            <a:t>Diese Buchführung muss klar und übersichtlich sein. Dazu gehört z.B.:</a:t>
          </a:r>
        </a:p>
      </dgm:t>
    </dgm:pt>
    <dgm:pt modelId="{E405AE9D-1C2D-44C3-8EFF-4EE194461A42}" type="parTrans" cxnId="{A8DFA509-B139-42ED-AAEA-0119A2BEF79B}">
      <dgm:prSet/>
      <dgm:spPr/>
      <dgm:t>
        <a:bodyPr/>
        <a:lstStyle/>
        <a:p>
          <a:endParaRPr lang="de-DE"/>
        </a:p>
      </dgm:t>
    </dgm:pt>
    <dgm:pt modelId="{7127CE4D-F715-4581-AD78-32A74B45C35D}" type="sibTrans" cxnId="{A8DFA509-B139-42ED-AAEA-0119A2BEF79B}">
      <dgm:prSet/>
      <dgm:spPr/>
      <dgm:t>
        <a:bodyPr/>
        <a:lstStyle/>
        <a:p>
          <a:endParaRPr lang="de-DE"/>
        </a:p>
      </dgm:t>
    </dgm:pt>
    <dgm:pt modelId="{ECDF62DC-2D90-42B5-995B-E12CF5A2C4E8}">
      <dgm:prSet/>
      <dgm:spPr/>
      <dgm:t>
        <a:bodyPr/>
        <a:lstStyle/>
        <a:p>
          <a:pPr rtl="0"/>
          <a:r>
            <a:rPr lang="de-DE"/>
            <a:t>eine sachgerechte Organisation</a:t>
          </a:r>
        </a:p>
      </dgm:t>
    </dgm:pt>
    <dgm:pt modelId="{510160BD-E0F7-4DC8-A808-6684FF0C9BB8}" type="parTrans" cxnId="{8788950B-2479-4575-BE2B-BB1C3A411321}">
      <dgm:prSet/>
      <dgm:spPr/>
      <dgm:t>
        <a:bodyPr/>
        <a:lstStyle/>
        <a:p>
          <a:endParaRPr lang="de-DE"/>
        </a:p>
      </dgm:t>
    </dgm:pt>
    <dgm:pt modelId="{5A063AE4-E001-403B-8541-3609DF6302FF}" type="sibTrans" cxnId="{8788950B-2479-4575-BE2B-BB1C3A411321}">
      <dgm:prSet/>
      <dgm:spPr/>
      <dgm:t>
        <a:bodyPr/>
        <a:lstStyle/>
        <a:p>
          <a:endParaRPr lang="de-DE"/>
        </a:p>
      </dgm:t>
    </dgm:pt>
    <dgm:pt modelId="{BA0EEB9A-BEF2-49C7-8098-28B80BCB49DF}">
      <dgm:prSet/>
      <dgm:spPr/>
      <dgm:t>
        <a:bodyPr/>
        <a:lstStyle/>
        <a:p>
          <a:pPr rtl="0"/>
          <a:r>
            <a:rPr lang="de-DE"/>
            <a:t>eine übersichtliche Gliederung des Jahresabschlusses</a:t>
          </a:r>
        </a:p>
      </dgm:t>
    </dgm:pt>
    <dgm:pt modelId="{E37E2E56-18D5-4082-A100-E678F0FCA0CE}" type="parTrans" cxnId="{9AAE9D9B-D4D8-4421-86FE-D9B4D72D6C28}">
      <dgm:prSet/>
      <dgm:spPr/>
      <dgm:t>
        <a:bodyPr/>
        <a:lstStyle/>
        <a:p>
          <a:endParaRPr lang="de-DE"/>
        </a:p>
      </dgm:t>
    </dgm:pt>
    <dgm:pt modelId="{15CF98D5-0C4D-42EE-B22E-6261ED45D8D2}" type="sibTrans" cxnId="{9AAE9D9B-D4D8-4421-86FE-D9B4D72D6C28}">
      <dgm:prSet/>
      <dgm:spPr/>
      <dgm:t>
        <a:bodyPr/>
        <a:lstStyle/>
        <a:p>
          <a:endParaRPr lang="de-DE"/>
        </a:p>
      </dgm:t>
    </dgm:pt>
    <dgm:pt modelId="{4EA09F0D-5282-4FAE-9EC3-E2419CC4F796}">
      <dgm:prSet/>
      <dgm:spPr/>
      <dgm:t>
        <a:bodyPr/>
        <a:lstStyle/>
        <a:p>
          <a:pPr rtl="0"/>
          <a:r>
            <a:rPr lang="de-DE"/>
            <a:t>ein Verbot, Vermögenswerte und Schulden sowie Aufwendungen und Erträge miteinander zu verrechnen (Bruttoprinzip, Saldierungsverbot), und</a:t>
          </a:r>
        </a:p>
      </dgm:t>
    </dgm:pt>
    <dgm:pt modelId="{3859D363-3BC9-4205-8357-484F10224037}" type="parTrans" cxnId="{3E30A79F-03C7-4A20-98AF-EE62912A045A}">
      <dgm:prSet/>
      <dgm:spPr/>
      <dgm:t>
        <a:bodyPr/>
        <a:lstStyle/>
        <a:p>
          <a:endParaRPr lang="de-DE"/>
        </a:p>
      </dgm:t>
    </dgm:pt>
    <dgm:pt modelId="{CED04D8A-7BC3-4700-A735-2FD0DB2675E2}" type="sibTrans" cxnId="{3E30A79F-03C7-4A20-98AF-EE62912A045A}">
      <dgm:prSet/>
      <dgm:spPr/>
      <dgm:t>
        <a:bodyPr/>
        <a:lstStyle/>
        <a:p>
          <a:endParaRPr lang="de-DE"/>
        </a:p>
      </dgm:t>
    </dgm:pt>
    <dgm:pt modelId="{2B6DFEFC-7DAD-4229-8396-3E18D09B0EE6}">
      <dgm:prSet/>
      <dgm:spPr/>
      <dgm:t>
        <a:bodyPr/>
        <a:lstStyle/>
        <a:p>
          <a:pPr rtl="0"/>
          <a:r>
            <a:rPr lang="de-DE"/>
            <a:t>ein Verbot, Buchungen unleserlich zu machen.</a:t>
          </a:r>
        </a:p>
      </dgm:t>
    </dgm:pt>
    <dgm:pt modelId="{1174947B-EC91-49C6-92A6-8994BB26415E}" type="parTrans" cxnId="{A8EE15B2-42E5-423D-97EB-8EB49EDDEE09}">
      <dgm:prSet/>
      <dgm:spPr/>
      <dgm:t>
        <a:bodyPr/>
        <a:lstStyle/>
        <a:p>
          <a:endParaRPr lang="de-DE"/>
        </a:p>
      </dgm:t>
    </dgm:pt>
    <dgm:pt modelId="{C8757DE5-1197-49E9-8FE1-0899939A48A9}" type="sibTrans" cxnId="{A8EE15B2-42E5-423D-97EB-8EB49EDDEE09}">
      <dgm:prSet/>
      <dgm:spPr/>
      <dgm:t>
        <a:bodyPr/>
        <a:lstStyle/>
        <a:p>
          <a:endParaRPr lang="de-DE"/>
        </a:p>
      </dgm:t>
    </dgm:pt>
    <dgm:pt modelId="{EFAEB2E9-EACF-4682-810E-AF56C7EFC076}">
      <dgm:prSet/>
      <dgm:spPr/>
      <dgm:t>
        <a:bodyPr/>
        <a:lstStyle/>
        <a:p>
          <a:pPr rtl="0"/>
          <a:r>
            <a:rPr lang="de-DE"/>
            <a:t>ein Verbot, Bleistifteintragungen vorzunehmen.</a:t>
          </a:r>
        </a:p>
      </dgm:t>
    </dgm:pt>
    <dgm:pt modelId="{D512A73E-7C9B-4663-ADEF-7C02C2939546}" type="parTrans" cxnId="{6907AD13-41AB-40C3-9D3A-613D98744133}">
      <dgm:prSet/>
      <dgm:spPr/>
      <dgm:t>
        <a:bodyPr/>
        <a:lstStyle/>
        <a:p>
          <a:endParaRPr lang="de-DE"/>
        </a:p>
      </dgm:t>
    </dgm:pt>
    <dgm:pt modelId="{0BCD67C2-5C25-49C7-BEA1-EC2A200A3D09}" type="sibTrans" cxnId="{6907AD13-41AB-40C3-9D3A-613D98744133}">
      <dgm:prSet/>
      <dgm:spPr/>
      <dgm:t>
        <a:bodyPr/>
        <a:lstStyle/>
        <a:p>
          <a:endParaRPr lang="de-DE"/>
        </a:p>
      </dgm:t>
    </dgm:pt>
    <dgm:pt modelId="{749FF100-0B0E-48EB-913B-BAE94EAFF868}">
      <dgm:prSet/>
      <dgm:spPr/>
      <dgm:t>
        <a:bodyPr/>
        <a:lstStyle/>
        <a:p>
          <a:pPr rtl="0"/>
          <a:r>
            <a:rPr lang="de-DE"/>
            <a:t>Alle Geschäftsvorfälle müssen fortlaufend, vollständig, richtig und zeitgerecht sowie sachlich geordnet gebucht werden.</a:t>
          </a:r>
        </a:p>
      </dgm:t>
    </dgm:pt>
    <dgm:pt modelId="{7BD91DE1-9D5E-4368-99D1-7B65816935EE}" type="parTrans" cxnId="{F262E299-7152-45F5-B9D1-C728A4C2CD5A}">
      <dgm:prSet/>
      <dgm:spPr/>
      <dgm:t>
        <a:bodyPr/>
        <a:lstStyle/>
        <a:p>
          <a:endParaRPr lang="de-DE"/>
        </a:p>
      </dgm:t>
    </dgm:pt>
    <dgm:pt modelId="{BC6F9120-C832-4D49-8E56-5C813267389C}" type="sibTrans" cxnId="{F262E299-7152-45F5-B9D1-C728A4C2CD5A}">
      <dgm:prSet/>
      <dgm:spPr/>
      <dgm:t>
        <a:bodyPr/>
        <a:lstStyle/>
        <a:p>
          <a:endParaRPr lang="de-DE"/>
        </a:p>
      </dgm:t>
    </dgm:pt>
    <dgm:pt modelId="{3F63A0C9-C02E-43C5-8074-6CD14F9A8362}">
      <dgm:prSet/>
      <dgm:spPr/>
      <dgm:t>
        <a:bodyPr/>
        <a:lstStyle/>
        <a:p>
          <a:pPr rtl="0"/>
          <a:r>
            <a:rPr lang="de-DE"/>
            <a:t>Jeder Buchung muss ein Beleg zugrunde liegen.</a:t>
          </a:r>
        </a:p>
      </dgm:t>
    </dgm:pt>
    <dgm:pt modelId="{B1DDE5BC-B339-4BA2-87B5-2D61BF585DBD}" type="parTrans" cxnId="{06898275-0524-4B8B-9175-7DF4D09A950F}">
      <dgm:prSet/>
      <dgm:spPr/>
      <dgm:t>
        <a:bodyPr/>
        <a:lstStyle/>
        <a:p>
          <a:endParaRPr lang="de-DE"/>
        </a:p>
      </dgm:t>
    </dgm:pt>
    <dgm:pt modelId="{49BE8A3D-9FBE-4CA9-811D-E246BCC44905}" type="sibTrans" cxnId="{06898275-0524-4B8B-9175-7DF4D09A950F}">
      <dgm:prSet/>
      <dgm:spPr/>
      <dgm:t>
        <a:bodyPr/>
        <a:lstStyle/>
        <a:p>
          <a:endParaRPr lang="de-DE"/>
        </a:p>
      </dgm:t>
    </dgm:pt>
    <dgm:pt modelId="{B6E94B3E-61DA-4CA3-9BA9-FEE5ED00415E}">
      <dgm:prSet/>
      <dgm:spPr/>
      <dgm:t>
        <a:bodyPr/>
        <a:lstStyle/>
        <a:p>
          <a:pPr rtl="0"/>
          <a:r>
            <a:rPr lang="de-DE"/>
            <a:t>Die Buchführungsunterlagen müssen ordnungsmäßig aufbewahrt werden.</a:t>
          </a:r>
        </a:p>
      </dgm:t>
    </dgm:pt>
    <dgm:pt modelId="{3C1A2935-8947-4209-9CE7-DBCBB4C2A1F8}" type="parTrans" cxnId="{33FF64F5-9A5C-4340-89B8-2780D0363F87}">
      <dgm:prSet/>
      <dgm:spPr/>
      <dgm:t>
        <a:bodyPr/>
        <a:lstStyle/>
        <a:p>
          <a:endParaRPr lang="de-DE"/>
        </a:p>
      </dgm:t>
    </dgm:pt>
    <dgm:pt modelId="{F4E337C7-D54C-40A4-B1EA-25B089B4CA66}" type="sibTrans" cxnId="{33FF64F5-9A5C-4340-89B8-2780D0363F87}">
      <dgm:prSet/>
      <dgm:spPr/>
      <dgm:t>
        <a:bodyPr/>
        <a:lstStyle/>
        <a:p>
          <a:endParaRPr lang="de-DE"/>
        </a:p>
      </dgm:t>
    </dgm:pt>
    <dgm:pt modelId="{E3755405-5D1B-4D1A-98BC-17E89989C138}" type="pres">
      <dgm:prSet presAssocID="{644D2735-C25A-4B35-BC05-F3B0F67FCC43}" presName="Name0" presStyleCnt="0">
        <dgm:presLayoutVars>
          <dgm:dir/>
          <dgm:animLvl val="lvl"/>
          <dgm:resizeHandles val="exact"/>
        </dgm:presLayoutVars>
      </dgm:prSet>
      <dgm:spPr/>
    </dgm:pt>
    <dgm:pt modelId="{B9BF8EFB-1078-4AF4-B332-63B564591FA8}" type="pres">
      <dgm:prSet presAssocID="{D946A300-803E-4D2B-8272-C97A91C8E90E}" presName="linNode" presStyleCnt="0"/>
      <dgm:spPr/>
    </dgm:pt>
    <dgm:pt modelId="{F8374344-4FB5-49A2-8F9A-CAF60441353C}" type="pres">
      <dgm:prSet presAssocID="{D946A300-803E-4D2B-8272-C97A91C8E90E}" presName="parentText" presStyleLbl="node1" presStyleIdx="0" presStyleCnt="1">
        <dgm:presLayoutVars>
          <dgm:chMax val="1"/>
          <dgm:bulletEnabled val="1"/>
        </dgm:presLayoutVars>
      </dgm:prSet>
      <dgm:spPr/>
    </dgm:pt>
    <dgm:pt modelId="{87A8E922-B958-40DF-9769-B04BFB48BC6C}" type="pres">
      <dgm:prSet presAssocID="{D946A300-803E-4D2B-8272-C97A91C8E90E}" presName="descendantText" presStyleLbl="alignAccFollowNode1" presStyleIdx="0" presStyleCnt="1">
        <dgm:presLayoutVars>
          <dgm:bulletEnabled val="1"/>
        </dgm:presLayoutVars>
      </dgm:prSet>
      <dgm:spPr/>
    </dgm:pt>
  </dgm:ptLst>
  <dgm:cxnLst>
    <dgm:cxn modelId="{90414D00-246C-4CF8-9335-3199518399D7}" type="presOf" srcId="{B0450DE0-BE64-4EFB-923E-6265741EFD0F}" destId="{87A8E922-B958-40DF-9769-B04BFB48BC6C}" srcOrd="0" destOrd="0" presId="urn:microsoft.com/office/officeart/2005/8/layout/vList5"/>
    <dgm:cxn modelId="{A8DFA509-B139-42ED-AAEA-0119A2BEF79B}" srcId="{D946A300-803E-4D2B-8272-C97A91C8E90E}" destId="{B0450DE0-BE64-4EFB-923E-6265741EFD0F}" srcOrd="0" destOrd="0" parTransId="{E405AE9D-1C2D-44C3-8EFF-4EE194461A42}" sibTransId="{7127CE4D-F715-4581-AD78-32A74B45C35D}"/>
    <dgm:cxn modelId="{8788950B-2479-4575-BE2B-BB1C3A411321}" srcId="{B0450DE0-BE64-4EFB-923E-6265741EFD0F}" destId="{ECDF62DC-2D90-42B5-995B-E12CF5A2C4E8}" srcOrd="0" destOrd="0" parTransId="{510160BD-E0F7-4DC8-A808-6684FF0C9BB8}" sibTransId="{5A063AE4-E001-403B-8541-3609DF6302FF}"/>
    <dgm:cxn modelId="{6907AD13-41AB-40C3-9D3A-613D98744133}" srcId="{B0450DE0-BE64-4EFB-923E-6265741EFD0F}" destId="{EFAEB2E9-EACF-4682-810E-AF56C7EFC076}" srcOrd="4" destOrd="0" parTransId="{D512A73E-7C9B-4663-ADEF-7C02C2939546}" sibTransId="{0BCD67C2-5C25-49C7-BEA1-EC2A200A3D09}"/>
    <dgm:cxn modelId="{AAEE8F37-E1B7-438E-9F71-7568B855EDA4}" type="presOf" srcId="{749FF100-0B0E-48EB-913B-BAE94EAFF868}" destId="{87A8E922-B958-40DF-9769-B04BFB48BC6C}" srcOrd="0" destOrd="6" presId="urn:microsoft.com/office/officeart/2005/8/layout/vList5"/>
    <dgm:cxn modelId="{A52D4638-6C24-4823-B29A-CDA8156FBF52}" type="presOf" srcId="{B6E94B3E-61DA-4CA3-9BA9-FEE5ED00415E}" destId="{87A8E922-B958-40DF-9769-B04BFB48BC6C}" srcOrd="0" destOrd="8" presId="urn:microsoft.com/office/officeart/2005/8/layout/vList5"/>
    <dgm:cxn modelId="{E05C8938-0037-4DE0-8507-E9BCE8F70EF4}" type="presOf" srcId="{EFAEB2E9-EACF-4682-810E-AF56C7EFC076}" destId="{87A8E922-B958-40DF-9769-B04BFB48BC6C}" srcOrd="0" destOrd="5" presId="urn:microsoft.com/office/officeart/2005/8/layout/vList5"/>
    <dgm:cxn modelId="{57D81B62-904E-46A9-A4FA-A843D48E5067}" srcId="{644D2735-C25A-4B35-BC05-F3B0F67FCC43}" destId="{D946A300-803E-4D2B-8272-C97A91C8E90E}" srcOrd="0" destOrd="0" parTransId="{BAE50DDA-BDBC-45F8-8168-C72DB0AB1361}" sibTransId="{4DA24BB5-136B-4986-AA28-1ADEC349C536}"/>
    <dgm:cxn modelId="{99288F63-2726-4927-885E-C8F946563BA8}" type="presOf" srcId="{2B6DFEFC-7DAD-4229-8396-3E18D09B0EE6}" destId="{87A8E922-B958-40DF-9769-B04BFB48BC6C}" srcOrd="0" destOrd="4" presId="urn:microsoft.com/office/officeart/2005/8/layout/vList5"/>
    <dgm:cxn modelId="{96D7A169-73B9-4F07-8B40-4641DC792477}" type="presOf" srcId="{644D2735-C25A-4B35-BC05-F3B0F67FCC43}" destId="{E3755405-5D1B-4D1A-98BC-17E89989C138}" srcOrd="0" destOrd="0" presId="urn:microsoft.com/office/officeart/2005/8/layout/vList5"/>
    <dgm:cxn modelId="{06898275-0524-4B8B-9175-7DF4D09A950F}" srcId="{D946A300-803E-4D2B-8272-C97A91C8E90E}" destId="{3F63A0C9-C02E-43C5-8074-6CD14F9A8362}" srcOrd="2" destOrd="0" parTransId="{B1DDE5BC-B339-4BA2-87B5-2D61BF585DBD}" sibTransId="{49BE8A3D-9FBE-4CA9-811D-E246BCC44905}"/>
    <dgm:cxn modelId="{E30CCE78-3674-4839-A06F-DFEB711FECC8}" type="presOf" srcId="{3F63A0C9-C02E-43C5-8074-6CD14F9A8362}" destId="{87A8E922-B958-40DF-9769-B04BFB48BC6C}" srcOrd="0" destOrd="7" presId="urn:microsoft.com/office/officeart/2005/8/layout/vList5"/>
    <dgm:cxn modelId="{6A587E8B-74C8-44CC-86F5-C06EA7D0DE6D}" type="presOf" srcId="{4EA09F0D-5282-4FAE-9EC3-E2419CC4F796}" destId="{87A8E922-B958-40DF-9769-B04BFB48BC6C}" srcOrd="0" destOrd="3" presId="urn:microsoft.com/office/officeart/2005/8/layout/vList5"/>
    <dgm:cxn modelId="{F262E299-7152-45F5-B9D1-C728A4C2CD5A}" srcId="{D946A300-803E-4D2B-8272-C97A91C8E90E}" destId="{749FF100-0B0E-48EB-913B-BAE94EAFF868}" srcOrd="1" destOrd="0" parTransId="{7BD91DE1-9D5E-4368-99D1-7B65816935EE}" sibTransId="{BC6F9120-C832-4D49-8E56-5C813267389C}"/>
    <dgm:cxn modelId="{9AAE9D9B-D4D8-4421-86FE-D9B4D72D6C28}" srcId="{B0450DE0-BE64-4EFB-923E-6265741EFD0F}" destId="{BA0EEB9A-BEF2-49C7-8098-28B80BCB49DF}" srcOrd="1" destOrd="0" parTransId="{E37E2E56-18D5-4082-A100-E678F0FCA0CE}" sibTransId="{15CF98D5-0C4D-42EE-B22E-6261ED45D8D2}"/>
    <dgm:cxn modelId="{3E30A79F-03C7-4A20-98AF-EE62912A045A}" srcId="{B0450DE0-BE64-4EFB-923E-6265741EFD0F}" destId="{4EA09F0D-5282-4FAE-9EC3-E2419CC4F796}" srcOrd="2" destOrd="0" parTransId="{3859D363-3BC9-4205-8357-484F10224037}" sibTransId="{CED04D8A-7BC3-4700-A735-2FD0DB2675E2}"/>
    <dgm:cxn modelId="{A320B9A9-A533-4444-BFE0-95649B054C87}" type="presOf" srcId="{ECDF62DC-2D90-42B5-995B-E12CF5A2C4E8}" destId="{87A8E922-B958-40DF-9769-B04BFB48BC6C}" srcOrd="0" destOrd="1" presId="urn:microsoft.com/office/officeart/2005/8/layout/vList5"/>
    <dgm:cxn modelId="{802F5DAF-25F2-4F2E-AB95-546F525294D8}" type="presOf" srcId="{D946A300-803E-4D2B-8272-C97A91C8E90E}" destId="{F8374344-4FB5-49A2-8F9A-CAF60441353C}" srcOrd="0" destOrd="0" presId="urn:microsoft.com/office/officeart/2005/8/layout/vList5"/>
    <dgm:cxn modelId="{A8EE15B2-42E5-423D-97EB-8EB49EDDEE09}" srcId="{B0450DE0-BE64-4EFB-923E-6265741EFD0F}" destId="{2B6DFEFC-7DAD-4229-8396-3E18D09B0EE6}" srcOrd="3" destOrd="0" parTransId="{1174947B-EC91-49C6-92A6-8994BB26415E}" sibTransId="{C8757DE5-1197-49E9-8FE1-0899939A48A9}"/>
    <dgm:cxn modelId="{809C3DEE-E0AB-462F-A0F0-FE49E0A9948B}" type="presOf" srcId="{BA0EEB9A-BEF2-49C7-8098-28B80BCB49DF}" destId="{87A8E922-B958-40DF-9769-B04BFB48BC6C}" srcOrd="0" destOrd="2" presId="urn:microsoft.com/office/officeart/2005/8/layout/vList5"/>
    <dgm:cxn modelId="{33FF64F5-9A5C-4340-89B8-2780D0363F87}" srcId="{D946A300-803E-4D2B-8272-C97A91C8E90E}" destId="{B6E94B3E-61DA-4CA3-9BA9-FEE5ED00415E}" srcOrd="3" destOrd="0" parTransId="{3C1A2935-8947-4209-9CE7-DBCBB4C2A1F8}" sibTransId="{F4E337C7-D54C-40A4-B1EA-25B089B4CA66}"/>
    <dgm:cxn modelId="{2539ED0C-138E-4374-919A-C6547383E071}" type="presParOf" srcId="{E3755405-5D1B-4D1A-98BC-17E89989C138}" destId="{B9BF8EFB-1078-4AF4-B332-63B564591FA8}" srcOrd="0" destOrd="0" presId="urn:microsoft.com/office/officeart/2005/8/layout/vList5"/>
    <dgm:cxn modelId="{582A310E-2A3D-4A49-A30D-2C4186D25719}" type="presParOf" srcId="{B9BF8EFB-1078-4AF4-B332-63B564591FA8}" destId="{F8374344-4FB5-49A2-8F9A-CAF60441353C}" srcOrd="0" destOrd="0" presId="urn:microsoft.com/office/officeart/2005/8/layout/vList5"/>
    <dgm:cxn modelId="{E6F20A84-062D-4F90-80FD-F525B0FB011E}" type="presParOf" srcId="{B9BF8EFB-1078-4AF4-B332-63B564591FA8}" destId="{87A8E922-B958-40DF-9769-B04BFB48BC6C}"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61669D4-F751-407A-BE3F-1AF0CF71585A}" type="doc">
      <dgm:prSet loTypeId="urn:microsoft.com/office/officeart/2005/8/layout/vList4" loCatId="picture" qsTypeId="urn:microsoft.com/office/officeart/2005/8/quickstyle/simple2" qsCatId="simple" csTypeId="urn:microsoft.com/office/officeart/2005/8/colors/accent0_1" csCatId="mainScheme" phldr="1"/>
      <dgm:spPr/>
      <dgm:t>
        <a:bodyPr/>
        <a:lstStyle/>
        <a:p>
          <a:endParaRPr lang="de-DE"/>
        </a:p>
      </dgm:t>
    </dgm:pt>
    <dgm:pt modelId="{933DF442-5772-41AA-AA99-AC84BC6492D5}">
      <dgm:prSet/>
      <dgm:spPr/>
      <dgm:t>
        <a:bodyPr/>
        <a:lstStyle/>
        <a:p>
          <a:r>
            <a:rPr lang="de-DE"/>
            <a:t>Für einen gemeinnützigen Verein ergibt sich eine weitere Pflicht zur ordnungsgemäßen Buchführung aus § 63 Abs. 3 Abgabenordnung.</a:t>
          </a:r>
        </a:p>
      </dgm:t>
    </dgm:pt>
    <dgm:pt modelId="{08D5A4EA-1485-479F-A69D-FCA9EEC0C6F7}" type="parTrans" cxnId="{7480D329-695C-4150-A818-D22B77BC824F}">
      <dgm:prSet/>
      <dgm:spPr/>
      <dgm:t>
        <a:bodyPr/>
        <a:lstStyle/>
        <a:p>
          <a:endParaRPr lang="de-DE"/>
        </a:p>
      </dgm:t>
    </dgm:pt>
    <dgm:pt modelId="{B3343570-1178-4F9C-92A0-F4D3556B1C9A}" type="sibTrans" cxnId="{7480D329-695C-4150-A818-D22B77BC824F}">
      <dgm:prSet/>
      <dgm:spPr/>
      <dgm:t>
        <a:bodyPr/>
        <a:lstStyle/>
        <a:p>
          <a:endParaRPr lang="de-DE"/>
        </a:p>
      </dgm:t>
    </dgm:pt>
    <dgm:pt modelId="{67594384-B706-4D34-8718-6567996E9FEE}">
      <dgm:prSet/>
      <dgm:spPr/>
      <dgm:t>
        <a:bodyPr/>
        <a:lstStyle/>
        <a:p>
          <a:r>
            <a:rPr lang="de-DE" dirty="0"/>
            <a:t>Dieser gibt vor, dass der Verein über alle Einnahmen und Ausgaben den Nachweis zu erbringen hat, dass die Voraussetzungen für die Anerkennung der Gemeinnützigkeit im steuerlichen Sinne vorliegen</a:t>
          </a:r>
        </a:p>
      </dgm:t>
    </dgm:pt>
    <dgm:pt modelId="{EB52B7F4-9CE5-4503-B37F-18C1ABFFF448}" type="parTrans" cxnId="{67BEE11D-CCD6-4AED-9EA6-77D7175C359C}">
      <dgm:prSet/>
      <dgm:spPr/>
      <dgm:t>
        <a:bodyPr/>
        <a:lstStyle/>
        <a:p>
          <a:endParaRPr lang="de-DE"/>
        </a:p>
      </dgm:t>
    </dgm:pt>
    <dgm:pt modelId="{141EEA03-09A7-4E45-A2DE-D58761D3A103}" type="sibTrans" cxnId="{67BEE11D-CCD6-4AED-9EA6-77D7175C359C}">
      <dgm:prSet/>
      <dgm:spPr/>
      <dgm:t>
        <a:bodyPr/>
        <a:lstStyle/>
        <a:p>
          <a:endParaRPr lang="de-DE"/>
        </a:p>
      </dgm:t>
    </dgm:pt>
    <dgm:pt modelId="{8A4E8AF8-B9CC-4095-93AA-17D04D275BBC}">
      <dgm:prSet/>
      <dgm:spPr/>
      <dgm:t>
        <a:bodyPr/>
        <a:lstStyle/>
        <a:p>
          <a:r>
            <a:rPr lang="de-DE" dirty="0"/>
            <a:t>Die Aufzeichnungen müssen ersichtlich machen, in welchen </a:t>
          </a:r>
          <a:r>
            <a:rPr lang="de-DE" b="1" dirty="0">
              <a:solidFill>
                <a:srgbClr val="002060"/>
              </a:solidFill>
            </a:rPr>
            <a:t>Bereichen</a:t>
          </a:r>
          <a:r>
            <a:rPr lang="de-DE" dirty="0"/>
            <a:t> sich der Verein betätigt, in welchem Verhältnis diese Bereiche zueinander stehen und inwieweit er letztlich den Anforderungen des Gemeinnützigkeitsrechts (Selbstlosigkeit, Ausschließlichkeit, Unmittelbarkeit) entspricht</a:t>
          </a:r>
        </a:p>
      </dgm:t>
    </dgm:pt>
    <dgm:pt modelId="{5F3CAA98-38B9-4C0F-9CC2-66B5C6B2AD2A}" type="parTrans" cxnId="{9CAE833D-98C4-49C7-8A70-0982CD7B28F3}">
      <dgm:prSet/>
      <dgm:spPr/>
      <dgm:t>
        <a:bodyPr/>
        <a:lstStyle/>
        <a:p>
          <a:endParaRPr lang="de-DE"/>
        </a:p>
      </dgm:t>
    </dgm:pt>
    <dgm:pt modelId="{FAB45320-0471-435C-8E46-BA67DF0B18E3}" type="sibTrans" cxnId="{9CAE833D-98C4-49C7-8A70-0982CD7B28F3}">
      <dgm:prSet/>
      <dgm:spPr/>
      <dgm:t>
        <a:bodyPr/>
        <a:lstStyle/>
        <a:p>
          <a:endParaRPr lang="de-DE"/>
        </a:p>
      </dgm:t>
    </dgm:pt>
    <dgm:pt modelId="{BFEB874D-0675-4694-8DFF-AA395B240756}" type="pres">
      <dgm:prSet presAssocID="{C61669D4-F751-407A-BE3F-1AF0CF71585A}" presName="linear" presStyleCnt="0">
        <dgm:presLayoutVars>
          <dgm:dir/>
          <dgm:resizeHandles val="exact"/>
        </dgm:presLayoutVars>
      </dgm:prSet>
      <dgm:spPr/>
    </dgm:pt>
    <dgm:pt modelId="{31DC9528-2529-42D1-8505-9C58B83CFBBA}" type="pres">
      <dgm:prSet presAssocID="{933DF442-5772-41AA-AA99-AC84BC6492D5}" presName="comp" presStyleCnt="0"/>
      <dgm:spPr/>
    </dgm:pt>
    <dgm:pt modelId="{7F1A4806-8ADB-44ED-9BEF-29FCC3ADD45C}" type="pres">
      <dgm:prSet presAssocID="{933DF442-5772-41AA-AA99-AC84BC6492D5}" presName="box" presStyleLbl="node1" presStyleIdx="0" presStyleCnt="3"/>
      <dgm:spPr/>
    </dgm:pt>
    <dgm:pt modelId="{EEC20E8E-74D5-43EF-A0F9-FF01178A4590}" type="pres">
      <dgm:prSet presAssocID="{933DF442-5772-41AA-AA99-AC84BC6492D5}" presName="img" presStyleLbl="fgImgPlace1" presStyleIdx="0" presStyleCnt="3"/>
      <dgm:spPr>
        <a:blipFill>
          <a:blip xmlns:r="http://schemas.openxmlformats.org/officeDocument/2006/relationships" r:embed="rId1">
            <a:extLst>
              <a:ext uri="{28A0092B-C50C-407E-A947-70E740481C1C}">
                <a14:useLocalDpi xmlns:a14="http://schemas.microsoft.com/office/drawing/2010/main" val="0"/>
              </a:ext>
            </a:extLst>
          </a:blip>
          <a:srcRect/>
          <a:stretch>
            <a:fillRect t="-53000" b="-53000"/>
          </a:stretch>
        </a:blipFill>
      </dgm:spPr>
    </dgm:pt>
    <dgm:pt modelId="{79311ACE-94DA-4BAB-814D-9704B62CD6FA}" type="pres">
      <dgm:prSet presAssocID="{933DF442-5772-41AA-AA99-AC84BC6492D5}" presName="text" presStyleLbl="node1" presStyleIdx="0" presStyleCnt="3">
        <dgm:presLayoutVars>
          <dgm:bulletEnabled val="1"/>
        </dgm:presLayoutVars>
      </dgm:prSet>
      <dgm:spPr/>
    </dgm:pt>
    <dgm:pt modelId="{41D74C9E-C1CB-4366-9694-57934357CC8D}" type="pres">
      <dgm:prSet presAssocID="{B3343570-1178-4F9C-92A0-F4D3556B1C9A}" presName="spacer" presStyleCnt="0"/>
      <dgm:spPr/>
    </dgm:pt>
    <dgm:pt modelId="{7F03819C-D68D-4F41-A18E-1880A8F56299}" type="pres">
      <dgm:prSet presAssocID="{67594384-B706-4D34-8718-6567996E9FEE}" presName="comp" presStyleCnt="0"/>
      <dgm:spPr/>
    </dgm:pt>
    <dgm:pt modelId="{85D0D5B1-3D8A-4006-B0A8-E371E4C0BCB9}" type="pres">
      <dgm:prSet presAssocID="{67594384-B706-4D34-8718-6567996E9FEE}" presName="box" presStyleLbl="node1" presStyleIdx="1" presStyleCnt="3"/>
      <dgm:spPr/>
    </dgm:pt>
    <dgm:pt modelId="{02BD9009-C757-484C-91AA-064855682977}" type="pres">
      <dgm:prSet presAssocID="{67594384-B706-4D34-8718-6567996E9FEE}" presName="img" presStyleLbl="fgImgPlace1" presStyleIdx="1" presStyleCnt="3"/>
      <dgm:spPr>
        <a:blipFill>
          <a:blip xmlns:r="http://schemas.openxmlformats.org/officeDocument/2006/relationships" r:embed="rId2">
            <a:extLst>
              <a:ext uri="{28A0092B-C50C-407E-A947-70E740481C1C}">
                <a14:useLocalDpi xmlns:a14="http://schemas.microsoft.com/office/drawing/2010/main" val="0"/>
              </a:ext>
            </a:extLst>
          </a:blip>
          <a:srcRect/>
          <a:stretch>
            <a:fillRect t="-39000" b="-39000"/>
          </a:stretch>
        </a:blipFill>
      </dgm:spPr>
    </dgm:pt>
    <dgm:pt modelId="{CF149E60-6F24-41D8-904B-2BE375F0BDF0}" type="pres">
      <dgm:prSet presAssocID="{67594384-B706-4D34-8718-6567996E9FEE}" presName="text" presStyleLbl="node1" presStyleIdx="1" presStyleCnt="3">
        <dgm:presLayoutVars>
          <dgm:bulletEnabled val="1"/>
        </dgm:presLayoutVars>
      </dgm:prSet>
      <dgm:spPr/>
    </dgm:pt>
    <dgm:pt modelId="{7933ECFD-0474-4D81-9008-0A906A7291D7}" type="pres">
      <dgm:prSet presAssocID="{141EEA03-09A7-4E45-A2DE-D58761D3A103}" presName="spacer" presStyleCnt="0"/>
      <dgm:spPr/>
    </dgm:pt>
    <dgm:pt modelId="{504C35D8-F548-4A12-A595-BCCFD6AAF362}" type="pres">
      <dgm:prSet presAssocID="{8A4E8AF8-B9CC-4095-93AA-17D04D275BBC}" presName="comp" presStyleCnt="0"/>
      <dgm:spPr/>
    </dgm:pt>
    <dgm:pt modelId="{3CFCE571-2D83-4DBC-9A3F-212BFD943DE2}" type="pres">
      <dgm:prSet presAssocID="{8A4E8AF8-B9CC-4095-93AA-17D04D275BBC}" presName="box" presStyleLbl="node1" presStyleIdx="2" presStyleCnt="3"/>
      <dgm:spPr/>
    </dgm:pt>
    <dgm:pt modelId="{CD13FC45-D75D-4258-844D-DB9FF55D4AD9}" type="pres">
      <dgm:prSet presAssocID="{8A4E8AF8-B9CC-4095-93AA-17D04D275BBC}" presName="img" presStyleLbl="fgImgPlace1" presStyleIdx="2" presStyleCnt="3"/>
      <dgm:spPr>
        <a:blipFill>
          <a:blip xmlns:r="http://schemas.openxmlformats.org/officeDocument/2006/relationships" r:embed="rId3">
            <a:extLst>
              <a:ext uri="{28A0092B-C50C-407E-A947-70E740481C1C}">
                <a14:useLocalDpi xmlns:a14="http://schemas.microsoft.com/office/drawing/2010/main" val="0"/>
              </a:ext>
            </a:extLst>
          </a:blip>
          <a:srcRect/>
          <a:stretch>
            <a:fillRect t="-11000" b="-11000"/>
          </a:stretch>
        </a:blipFill>
      </dgm:spPr>
    </dgm:pt>
    <dgm:pt modelId="{EB3A870E-B237-484F-AB82-B9C7DEB9704E}" type="pres">
      <dgm:prSet presAssocID="{8A4E8AF8-B9CC-4095-93AA-17D04D275BBC}" presName="text" presStyleLbl="node1" presStyleIdx="2" presStyleCnt="3">
        <dgm:presLayoutVars>
          <dgm:bulletEnabled val="1"/>
        </dgm:presLayoutVars>
      </dgm:prSet>
      <dgm:spPr/>
    </dgm:pt>
  </dgm:ptLst>
  <dgm:cxnLst>
    <dgm:cxn modelId="{67BEE11D-CCD6-4AED-9EA6-77D7175C359C}" srcId="{C61669D4-F751-407A-BE3F-1AF0CF71585A}" destId="{67594384-B706-4D34-8718-6567996E9FEE}" srcOrd="1" destOrd="0" parTransId="{EB52B7F4-9CE5-4503-B37F-18C1ABFFF448}" sibTransId="{141EEA03-09A7-4E45-A2DE-D58761D3A103}"/>
    <dgm:cxn modelId="{7480D329-695C-4150-A818-D22B77BC824F}" srcId="{C61669D4-F751-407A-BE3F-1AF0CF71585A}" destId="{933DF442-5772-41AA-AA99-AC84BC6492D5}" srcOrd="0" destOrd="0" parTransId="{08D5A4EA-1485-479F-A69D-FCA9EEC0C6F7}" sibTransId="{B3343570-1178-4F9C-92A0-F4D3556B1C9A}"/>
    <dgm:cxn modelId="{3429CC2D-67DF-40C5-B98D-8C0EA9F906F2}" type="presOf" srcId="{8A4E8AF8-B9CC-4095-93AA-17D04D275BBC}" destId="{3CFCE571-2D83-4DBC-9A3F-212BFD943DE2}" srcOrd="0" destOrd="0" presId="urn:microsoft.com/office/officeart/2005/8/layout/vList4"/>
    <dgm:cxn modelId="{90679135-2FE7-4BBB-85A7-D7E80C8D7B6F}" type="presOf" srcId="{67594384-B706-4D34-8718-6567996E9FEE}" destId="{85D0D5B1-3D8A-4006-B0A8-E371E4C0BCB9}" srcOrd="0" destOrd="0" presId="urn:microsoft.com/office/officeart/2005/8/layout/vList4"/>
    <dgm:cxn modelId="{9CAE833D-98C4-49C7-8A70-0982CD7B28F3}" srcId="{C61669D4-F751-407A-BE3F-1AF0CF71585A}" destId="{8A4E8AF8-B9CC-4095-93AA-17D04D275BBC}" srcOrd="2" destOrd="0" parTransId="{5F3CAA98-38B9-4C0F-9CC2-66B5C6B2AD2A}" sibTransId="{FAB45320-0471-435C-8E46-BA67DF0B18E3}"/>
    <dgm:cxn modelId="{A3CA9250-787E-4BE9-AAEB-BFE17CC233AB}" type="presOf" srcId="{933DF442-5772-41AA-AA99-AC84BC6492D5}" destId="{79311ACE-94DA-4BAB-814D-9704B62CD6FA}" srcOrd="1" destOrd="0" presId="urn:microsoft.com/office/officeart/2005/8/layout/vList4"/>
    <dgm:cxn modelId="{B5790A9E-3A8A-4ED3-81A1-FD3B2BE796BB}" type="presOf" srcId="{8A4E8AF8-B9CC-4095-93AA-17D04D275BBC}" destId="{EB3A870E-B237-484F-AB82-B9C7DEB9704E}" srcOrd="1" destOrd="0" presId="urn:microsoft.com/office/officeart/2005/8/layout/vList4"/>
    <dgm:cxn modelId="{D2F6F2BA-C25E-4E08-AD3B-75359715D8B0}" type="presOf" srcId="{C61669D4-F751-407A-BE3F-1AF0CF71585A}" destId="{BFEB874D-0675-4694-8DFF-AA395B240756}" srcOrd="0" destOrd="0" presId="urn:microsoft.com/office/officeart/2005/8/layout/vList4"/>
    <dgm:cxn modelId="{C25609D6-8EDE-456F-9A39-A493003E6EF0}" type="presOf" srcId="{67594384-B706-4D34-8718-6567996E9FEE}" destId="{CF149E60-6F24-41D8-904B-2BE375F0BDF0}" srcOrd="1" destOrd="0" presId="urn:microsoft.com/office/officeart/2005/8/layout/vList4"/>
    <dgm:cxn modelId="{BAC553F9-385F-41EA-9D35-FAF0EED0621C}" type="presOf" srcId="{933DF442-5772-41AA-AA99-AC84BC6492D5}" destId="{7F1A4806-8ADB-44ED-9BEF-29FCC3ADD45C}" srcOrd="0" destOrd="0" presId="urn:microsoft.com/office/officeart/2005/8/layout/vList4"/>
    <dgm:cxn modelId="{1114E70F-DB0E-48E0-89C7-F217A455CA13}" type="presParOf" srcId="{BFEB874D-0675-4694-8DFF-AA395B240756}" destId="{31DC9528-2529-42D1-8505-9C58B83CFBBA}" srcOrd="0" destOrd="0" presId="urn:microsoft.com/office/officeart/2005/8/layout/vList4"/>
    <dgm:cxn modelId="{8A7D5A05-37FD-41D4-8AC2-294467BD1337}" type="presParOf" srcId="{31DC9528-2529-42D1-8505-9C58B83CFBBA}" destId="{7F1A4806-8ADB-44ED-9BEF-29FCC3ADD45C}" srcOrd="0" destOrd="0" presId="urn:microsoft.com/office/officeart/2005/8/layout/vList4"/>
    <dgm:cxn modelId="{952F9723-FB94-46F3-9E4F-6279BCEC8339}" type="presParOf" srcId="{31DC9528-2529-42D1-8505-9C58B83CFBBA}" destId="{EEC20E8E-74D5-43EF-A0F9-FF01178A4590}" srcOrd="1" destOrd="0" presId="urn:microsoft.com/office/officeart/2005/8/layout/vList4"/>
    <dgm:cxn modelId="{90488157-437E-4119-B7D6-C2D9C5042A7C}" type="presParOf" srcId="{31DC9528-2529-42D1-8505-9C58B83CFBBA}" destId="{79311ACE-94DA-4BAB-814D-9704B62CD6FA}" srcOrd="2" destOrd="0" presId="urn:microsoft.com/office/officeart/2005/8/layout/vList4"/>
    <dgm:cxn modelId="{8D7E703C-BEFE-4C55-A71E-54B57E4ED0AF}" type="presParOf" srcId="{BFEB874D-0675-4694-8DFF-AA395B240756}" destId="{41D74C9E-C1CB-4366-9694-57934357CC8D}" srcOrd="1" destOrd="0" presId="urn:microsoft.com/office/officeart/2005/8/layout/vList4"/>
    <dgm:cxn modelId="{B1259D8D-8BA7-489D-9FBA-EEF5F5D9D7CB}" type="presParOf" srcId="{BFEB874D-0675-4694-8DFF-AA395B240756}" destId="{7F03819C-D68D-4F41-A18E-1880A8F56299}" srcOrd="2" destOrd="0" presId="urn:microsoft.com/office/officeart/2005/8/layout/vList4"/>
    <dgm:cxn modelId="{A599F5E1-4E6D-46E8-8264-EA6D128471D0}" type="presParOf" srcId="{7F03819C-D68D-4F41-A18E-1880A8F56299}" destId="{85D0D5B1-3D8A-4006-B0A8-E371E4C0BCB9}" srcOrd="0" destOrd="0" presId="urn:microsoft.com/office/officeart/2005/8/layout/vList4"/>
    <dgm:cxn modelId="{1EB1ADD3-430A-46C5-8FC3-CE74438A692E}" type="presParOf" srcId="{7F03819C-D68D-4F41-A18E-1880A8F56299}" destId="{02BD9009-C757-484C-91AA-064855682977}" srcOrd="1" destOrd="0" presId="urn:microsoft.com/office/officeart/2005/8/layout/vList4"/>
    <dgm:cxn modelId="{42AC0063-6FB0-4411-BFEA-AF5E945285E9}" type="presParOf" srcId="{7F03819C-D68D-4F41-A18E-1880A8F56299}" destId="{CF149E60-6F24-41D8-904B-2BE375F0BDF0}" srcOrd="2" destOrd="0" presId="urn:microsoft.com/office/officeart/2005/8/layout/vList4"/>
    <dgm:cxn modelId="{48791367-A6A2-48C9-A229-E9AA3C65CF26}" type="presParOf" srcId="{BFEB874D-0675-4694-8DFF-AA395B240756}" destId="{7933ECFD-0474-4D81-9008-0A906A7291D7}" srcOrd="3" destOrd="0" presId="urn:microsoft.com/office/officeart/2005/8/layout/vList4"/>
    <dgm:cxn modelId="{7E5E2572-6A5F-45CB-870E-A144A7874942}" type="presParOf" srcId="{BFEB874D-0675-4694-8DFF-AA395B240756}" destId="{504C35D8-F548-4A12-A595-BCCFD6AAF362}" srcOrd="4" destOrd="0" presId="urn:microsoft.com/office/officeart/2005/8/layout/vList4"/>
    <dgm:cxn modelId="{ADC1D61F-DBB7-4E98-80EE-499CD8D12CB3}" type="presParOf" srcId="{504C35D8-F548-4A12-A595-BCCFD6AAF362}" destId="{3CFCE571-2D83-4DBC-9A3F-212BFD943DE2}" srcOrd="0" destOrd="0" presId="urn:microsoft.com/office/officeart/2005/8/layout/vList4"/>
    <dgm:cxn modelId="{E5088CF1-9626-4706-A73F-4976864DEE34}" type="presParOf" srcId="{504C35D8-F548-4A12-A595-BCCFD6AAF362}" destId="{CD13FC45-D75D-4258-844D-DB9FF55D4AD9}" srcOrd="1" destOrd="0" presId="urn:microsoft.com/office/officeart/2005/8/layout/vList4"/>
    <dgm:cxn modelId="{9E2D51E6-CEB4-42CF-91F5-406DC34B18BF}" type="presParOf" srcId="{504C35D8-F548-4A12-A595-BCCFD6AAF362}" destId="{EB3A870E-B237-484F-AB82-B9C7DEB9704E}"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AEBA887-6513-47F2-8C4A-887231A18051}" type="doc">
      <dgm:prSet loTypeId="urn:microsoft.com/office/officeart/2005/8/layout/vProcess5" loCatId="process" qsTypeId="urn:microsoft.com/office/officeart/2005/8/quickstyle/3d4" qsCatId="3D" csTypeId="urn:microsoft.com/office/officeart/2005/8/colors/colorful4" csCatId="colorful" phldr="1"/>
      <dgm:spPr/>
      <dgm:t>
        <a:bodyPr/>
        <a:lstStyle/>
        <a:p>
          <a:endParaRPr lang="de-DE"/>
        </a:p>
      </dgm:t>
    </dgm:pt>
    <dgm:pt modelId="{041395D0-9432-4094-BDE4-B546E40976D0}">
      <dgm:prSet/>
      <dgm:spPr/>
      <dgm:t>
        <a:bodyPr/>
        <a:lstStyle/>
        <a:p>
          <a:r>
            <a:rPr lang="de-DE"/>
            <a:t>Betrug</a:t>
          </a:r>
        </a:p>
      </dgm:t>
    </dgm:pt>
    <dgm:pt modelId="{E0BB8BAF-4B7D-4372-983A-02855A195451}" type="parTrans" cxnId="{F9E65C58-94A3-43ED-8F7F-F7DF0970E403}">
      <dgm:prSet/>
      <dgm:spPr/>
      <dgm:t>
        <a:bodyPr/>
        <a:lstStyle/>
        <a:p>
          <a:endParaRPr lang="de-DE"/>
        </a:p>
      </dgm:t>
    </dgm:pt>
    <dgm:pt modelId="{5D41A23E-3743-435B-8584-9A4B7E903DF7}" type="sibTrans" cxnId="{F9E65C58-94A3-43ED-8F7F-F7DF0970E403}">
      <dgm:prSet/>
      <dgm:spPr/>
      <dgm:t>
        <a:bodyPr/>
        <a:lstStyle/>
        <a:p>
          <a:endParaRPr lang="de-DE"/>
        </a:p>
      </dgm:t>
    </dgm:pt>
    <dgm:pt modelId="{0F23F167-9E50-4D6E-835A-8AEE7BFA1DAF}">
      <dgm:prSet/>
      <dgm:spPr/>
      <dgm:t>
        <a:bodyPr/>
        <a:lstStyle/>
        <a:p>
          <a:r>
            <a:rPr lang="de-DE"/>
            <a:t>Untreue</a:t>
          </a:r>
        </a:p>
      </dgm:t>
    </dgm:pt>
    <dgm:pt modelId="{758C08F0-68D9-4893-83D8-6114C179494C}" type="parTrans" cxnId="{0F5409E4-3225-40A1-A22A-1587829E31B7}">
      <dgm:prSet/>
      <dgm:spPr/>
      <dgm:t>
        <a:bodyPr/>
        <a:lstStyle/>
        <a:p>
          <a:endParaRPr lang="de-DE"/>
        </a:p>
      </dgm:t>
    </dgm:pt>
    <dgm:pt modelId="{07ED20E2-19F1-437C-9DE7-F34AD0AD682C}" type="sibTrans" cxnId="{0F5409E4-3225-40A1-A22A-1587829E31B7}">
      <dgm:prSet/>
      <dgm:spPr/>
      <dgm:t>
        <a:bodyPr/>
        <a:lstStyle/>
        <a:p>
          <a:endParaRPr lang="de-DE"/>
        </a:p>
      </dgm:t>
    </dgm:pt>
    <dgm:pt modelId="{9E8F59C0-D6F8-4AD5-881A-0C622C2ACDB1}">
      <dgm:prSet/>
      <dgm:spPr/>
      <dgm:t>
        <a:bodyPr/>
        <a:lstStyle/>
        <a:p>
          <a:r>
            <a:rPr lang="de-DE" dirty="0"/>
            <a:t>Steuerverkürzung (vorsätzlich oder fahrlässig)</a:t>
          </a:r>
        </a:p>
      </dgm:t>
    </dgm:pt>
    <dgm:pt modelId="{998A63E0-5AB2-47B1-BE7D-8206E62DA96F}" type="parTrans" cxnId="{70EFA4B0-0B68-4E09-B58F-88A7CA4A8C23}">
      <dgm:prSet/>
      <dgm:spPr/>
      <dgm:t>
        <a:bodyPr/>
        <a:lstStyle/>
        <a:p>
          <a:endParaRPr lang="de-DE"/>
        </a:p>
      </dgm:t>
    </dgm:pt>
    <dgm:pt modelId="{149C36D2-2B7B-4F9D-9653-8425E34F7633}" type="sibTrans" cxnId="{70EFA4B0-0B68-4E09-B58F-88A7CA4A8C23}">
      <dgm:prSet/>
      <dgm:spPr/>
      <dgm:t>
        <a:bodyPr/>
        <a:lstStyle/>
        <a:p>
          <a:endParaRPr lang="de-DE"/>
        </a:p>
      </dgm:t>
    </dgm:pt>
    <dgm:pt modelId="{AC7152A8-9E24-49F2-A06F-6DC68C874BCD}">
      <dgm:prSet/>
      <dgm:spPr/>
      <dgm:t>
        <a:bodyPr/>
        <a:lstStyle/>
        <a:p>
          <a:r>
            <a:rPr lang="de-DE"/>
            <a:t>Nichtabführung von Sozialversicherungsbeiträgen</a:t>
          </a:r>
        </a:p>
      </dgm:t>
    </dgm:pt>
    <dgm:pt modelId="{C5FB6818-CA00-40C3-8C0F-517F45D3EAED}" type="parTrans" cxnId="{6A297EEC-81D3-42A8-B6D0-238ED121D293}">
      <dgm:prSet/>
      <dgm:spPr/>
      <dgm:t>
        <a:bodyPr/>
        <a:lstStyle/>
        <a:p>
          <a:endParaRPr lang="de-DE"/>
        </a:p>
      </dgm:t>
    </dgm:pt>
    <dgm:pt modelId="{0731EC20-0CB2-4C5A-B418-AFBF2FB533C6}" type="sibTrans" cxnId="{6A297EEC-81D3-42A8-B6D0-238ED121D293}">
      <dgm:prSet/>
      <dgm:spPr/>
      <dgm:t>
        <a:bodyPr/>
        <a:lstStyle/>
        <a:p>
          <a:endParaRPr lang="de-DE"/>
        </a:p>
      </dgm:t>
    </dgm:pt>
    <dgm:pt modelId="{EDEFADBC-A7D4-41DD-B42F-81F694E7C4AC}">
      <dgm:prSet/>
      <dgm:spPr/>
      <dgm:t>
        <a:bodyPr/>
        <a:lstStyle/>
        <a:p>
          <a:r>
            <a:rPr lang="de-DE" dirty="0"/>
            <a:t>Körperverletzung/ Tötung</a:t>
          </a:r>
        </a:p>
      </dgm:t>
    </dgm:pt>
    <dgm:pt modelId="{43120A24-C495-4897-B799-1D980D2DDB58}" type="parTrans" cxnId="{0E1BFE55-5175-4FE4-813B-A198461FCAF8}">
      <dgm:prSet/>
      <dgm:spPr/>
      <dgm:t>
        <a:bodyPr/>
        <a:lstStyle/>
        <a:p>
          <a:endParaRPr lang="de-DE"/>
        </a:p>
      </dgm:t>
    </dgm:pt>
    <dgm:pt modelId="{399740C4-4A22-45AC-BE94-5CDFA8B82A3A}" type="sibTrans" cxnId="{0E1BFE55-5175-4FE4-813B-A198461FCAF8}">
      <dgm:prSet/>
      <dgm:spPr/>
      <dgm:t>
        <a:bodyPr/>
        <a:lstStyle/>
        <a:p>
          <a:endParaRPr lang="de-DE"/>
        </a:p>
      </dgm:t>
    </dgm:pt>
    <dgm:pt modelId="{136C4AED-9976-406A-A2D1-B9295A2E4082}" type="pres">
      <dgm:prSet presAssocID="{1AEBA887-6513-47F2-8C4A-887231A18051}" presName="outerComposite" presStyleCnt="0">
        <dgm:presLayoutVars>
          <dgm:chMax val="5"/>
          <dgm:dir/>
          <dgm:resizeHandles val="exact"/>
        </dgm:presLayoutVars>
      </dgm:prSet>
      <dgm:spPr/>
    </dgm:pt>
    <dgm:pt modelId="{90D14FAC-64A1-4D19-9EF8-6D34CDE242F9}" type="pres">
      <dgm:prSet presAssocID="{1AEBA887-6513-47F2-8C4A-887231A18051}" presName="dummyMaxCanvas" presStyleCnt="0">
        <dgm:presLayoutVars/>
      </dgm:prSet>
      <dgm:spPr/>
    </dgm:pt>
    <dgm:pt modelId="{491C4C3F-F077-4376-8846-9AA2F1991DD3}" type="pres">
      <dgm:prSet presAssocID="{1AEBA887-6513-47F2-8C4A-887231A18051}" presName="FiveNodes_1" presStyleLbl="node1" presStyleIdx="0" presStyleCnt="5">
        <dgm:presLayoutVars>
          <dgm:bulletEnabled val="1"/>
        </dgm:presLayoutVars>
      </dgm:prSet>
      <dgm:spPr/>
    </dgm:pt>
    <dgm:pt modelId="{EAE98BC9-84B1-4768-B7EE-F737D20137A1}" type="pres">
      <dgm:prSet presAssocID="{1AEBA887-6513-47F2-8C4A-887231A18051}" presName="FiveNodes_2" presStyleLbl="node1" presStyleIdx="1" presStyleCnt="5">
        <dgm:presLayoutVars>
          <dgm:bulletEnabled val="1"/>
        </dgm:presLayoutVars>
      </dgm:prSet>
      <dgm:spPr/>
    </dgm:pt>
    <dgm:pt modelId="{0F017AEB-868F-4424-AE7E-2085434875EA}" type="pres">
      <dgm:prSet presAssocID="{1AEBA887-6513-47F2-8C4A-887231A18051}" presName="FiveNodes_3" presStyleLbl="node1" presStyleIdx="2" presStyleCnt="5">
        <dgm:presLayoutVars>
          <dgm:bulletEnabled val="1"/>
        </dgm:presLayoutVars>
      </dgm:prSet>
      <dgm:spPr/>
    </dgm:pt>
    <dgm:pt modelId="{4ABBE77B-DF8F-45D8-95D9-F355799D1140}" type="pres">
      <dgm:prSet presAssocID="{1AEBA887-6513-47F2-8C4A-887231A18051}" presName="FiveNodes_4" presStyleLbl="node1" presStyleIdx="3" presStyleCnt="5">
        <dgm:presLayoutVars>
          <dgm:bulletEnabled val="1"/>
        </dgm:presLayoutVars>
      </dgm:prSet>
      <dgm:spPr/>
    </dgm:pt>
    <dgm:pt modelId="{9685C06E-0BFA-49ED-9D31-F0ACABE051C9}" type="pres">
      <dgm:prSet presAssocID="{1AEBA887-6513-47F2-8C4A-887231A18051}" presName="FiveNodes_5" presStyleLbl="node1" presStyleIdx="4" presStyleCnt="5">
        <dgm:presLayoutVars>
          <dgm:bulletEnabled val="1"/>
        </dgm:presLayoutVars>
      </dgm:prSet>
      <dgm:spPr/>
    </dgm:pt>
    <dgm:pt modelId="{05DB263C-5D9C-4E9D-92EE-D3953E8A233C}" type="pres">
      <dgm:prSet presAssocID="{1AEBA887-6513-47F2-8C4A-887231A18051}" presName="FiveConn_1-2" presStyleLbl="fgAccFollowNode1" presStyleIdx="0" presStyleCnt="4">
        <dgm:presLayoutVars>
          <dgm:bulletEnabled val="1"/>
        </dgm:presLayoutVars>
      </dgm:prSet>
      <dgm:spPr/>
    </dgm:pt>
    <dgm:pt modelId="{0CE1C42C-9B32-45A8-80E3-D807400CF491}" type="pres">
      <dgm:prSet presAssocID="{1AEBA887-6513-47F2-8C4A-887231A18051}" presName="FiveConn_2-3" presStyleLbl="fgAccFollowNode1" presStyleIdx="1" presStyleCnt="4">
        <dgm:presLayoutVars>
          <dgm:bulletEnabled val="1"/>
        </dgm:presLayoutVars>
      </dgm:prSet>
      <dgm:spPr/>
    </dgm:pt>
    <dgm:pt modelId="{36302261-D059-4564-B075-77B266F3ACEE}" type="pres">
      <dgm:prSet presAssocID="{1AEBA887-6513-47F2-8C4A-887231A18051}" presName="FiveConn_3-4" presStyleLbl="fgAccFollowNode1" presStyleIdx="2" presStyleCnt="4">
        <dgm:presLayoutVars>
          <dgm:bulletEnabled val="1"/>
        </dgm:presLayoutVars>
      </dgm:prSet>
      <dgm:spPr/>
    </dgm:pt>
    <dgm:pt modelId="{FD3E5144-286E-4500-A0F3-EF74D74E53B0}" type="pres">
      <dgm:prSet presAssocID="{1AEBA887-6513-47F2-8C4A-887231A18051}" presName="FiveConn_4-5" presStyleLbl="fgAccFollowNode1" presStyleIdx="3" presStyleCnt="4">
        <dgm:presLayoutVars>
          <dgm:bulletEnabled val="1"/>
        </dgm:presLayoutVars>
      </dgm:prSet>
      <dgm:spPr/>
    </dgm:pt>
    <dgm:pt modelId="{354FA50C-D677-4F71-AABD-45AFF77B3488}" type="pres">
      <dgm:prSet presAssocID="{1AEBA887-6513-47F2-8C4A-887231A18051}" presName="FiveNodes_1_text" presStyleLbl="node1" presStyleIdx="4" presStyleCnt="5">
        <dgm:presLayoutVars>
          <dgm:bulletEnabled val="1"/>
        </dgm:presLayoutVars>
      </dgm:prSet>
      <dgm:spPr/>
    </dgm:pt>
    <dgm:pt modelId="{0BA31919-A461-4351-A650-66A8B2152ADB}" type="pres">
      <dgm:prSet presAssocID="{1AEBA887-6513-47F2-8C4A-887231A18051}" presName="FiveNodes_2_text" presStyleLbl="node1" presStyleIdx="4" presStyleCnt="5">
        <dgm:presLayoutVars>
          <dgm:bulletEnabled val="1"/>
        </dgm:presLayoutVars>
      </dgm:prSet>
      <dgm:spPr/>
    </dgm:pt>
    <dgm:pt modelId="{43EB7414-BFE7-49F4-88DD-AC86CAA4C2CE}" type="pres">
      <dgm:prSet presAssocID="{1AEBA887-6513-47F2-8C4A-887231A18051}" presName="FiveNodes_3_text" presStyleLbl="node1" presStyleIdx="4" presStyleCnt="5">
        <dgm:presLayoutVars>
          <dgm:bulletEnabled val="1"/>
        </dgm:presLayoutVars>
      </dgm:prSet>
      <dgm:spPr/>
    </dgm:pt>
    <dgm:pt modelId="{C493978D-29A0-4493-B739-ED6F1BBE9308}" type="pres">
      <dgm:prSet presAssocID="{1AEBA887-6513-47F2-8C4A-887231A18051}" presName="FiveNodes_4_text" presStyleLbl="node1" presStyleIdx="4" presStyleCnt="5">
        <dgm:presLayoutVars>
          <dgm:bulletEnabled val="1"/>
        </dgm:presLayoutVars>
      </dgm:prSet>
      <dgm:spPr/>
    </dgm:pt>
    <dgm:pt modelId="{7216BAA1-271F-44DD-9825-BED816B84604}" type="pres">
      <dgm:prSet presAssocID="{1AEBA887-6513-47F2-8C4A-887231A18051}" presName="FiveNodes_5_text" presStyleLbl="node1" presStyleIdx="4" presStyleCnt="5">
        <dgm:presLayoutVars>
          <dgm:bulletEnabled val="1"/>
        </dgm:presLayoutVars>
      </dgm:prSet>
      <dgm:spPr/>
    </dgm:pt>
  </dgm:ptLst>
  <dgm:cxnLst>
    <dgm:cxn modelId="{88623817-288D-4E6C-B195-34799874B16B}" type="presOf" srcId="{AC7152A8-9E24-49F2-A06F-6DC68C874BCD}" destId="{4ABBE77B-DF8F-45D8-95D9-F355799D1140}" srcOrd="0" destOrd="0" presId="urn:microsoft.com/office/officeart/2005/8/layout/vProcess5"/>
    <dgm:cxn modelId="{9BF0721C-B52E-4548-84F6-B7EF53AF7E19}" type="presOf" srcId="{1AEBA887-6513-47F2-8C4A-887231A18051}" destId="{136C4AED-9976-406A-A2D1-B9295A2E4082}" srcOrd="0" destOrd="0" presId="urn:microsoft.com/office/officeart/2005/8/layout/vProcess5"/>
    <dgm:cxn modelId="{C5756D31-54D6-4B4C-A4BF-DF4003DC65BE}" type="presOf" srcId="{041395D0-9432-4094-BDE4-B546E40976D0}" destId="{491C4C3F-F077-4376-8846-9AA2F1991DD3}" srcOrd="0" destOrd="0" presId="urn:microsoft.com/office/officeart/2005/8/layout/vProcess5"/>
    <dgm:cxn modelId="{F70A6A33-0C66-450F-ADE6-FB9E910146E2}" type="presOf" srcId="{041395D0-9432-4094-BDE4-B546E40976D0}" destId="{354FA50C-D677-4F71-AABD-45AFF77B3488}" srcOrd="1" destOrd="0" presId="urn:microsoft.com/office/officeart/2005/8/layout/vProcess5"/>
    <dgm:cxn modelId="{6C567D49-6DFB-49CD-B57F-9384671EA9E4}" type="presOf" srcId="{0F23F167-9E50-4D6E-835A-8AEE7BFA1DAF}" destId="{0BA31919-A461-4351-A650-66A8B2152ADB}" srcOrd="1" destOrd="0" presId="urn:microsoft.com/office/officeart/2005/8/layout/vProcess5"/>
    <dgm:cxn modelId="{0E1BFE55-5175-4FE4-813B-A198461FCAF8}" srcId="{1AEBA887-6513-47F2-8C4A-887231A18051}" destId="{EDEFADBC-A7D4-41DD-B42F-81F694E7C4AC}" srcOrd="4" destOrd="0" parTransId="{43120A24-C495-4897-B799-1D980D2DDB58}" sibTransId="{399740C4-4A22-45AC-BE94-5CDFA8B82A3A}"/>
    <dgm:cxn modelId="{F9E65C58-94A3-43ED-8F7F-F7DF0970E403}" srcId="{1AEBA887-6513-47F2-8C4A-887231A18051}" destId="{041395D0-9432-4094-BDE4-B546E40976D0}" srcOrd="0" destOrd="0" parTransId="{E0BB8BAF-4B7D-4372-983A-02855A195451}" sibTransId="{5D41A23E-3743-435B-8584-9A4B7E903DF7}"/>
    <dgm:cxn modelId="{811C7A85-A78D-4A4E-8B4B-20019361EB2D}" type="presOf" srcId="{AC7152A8-9E24-49F2-A06F-6DC68C874BCD}" destId="{C493978D-29A0-4493-B739-ED6F1BBE9308}" srcOrd="1" destOrd="0" presId="urn:microsoft.com/office/officeart/2005/8/layout/vProcess5"/>
    <dgm:cxn modelId="{11510688-F1AF-4FCE-8B13-6EE3C03B778B}" type="presOf" srcId="{9E8F59C0-D6F8-4AD5-881A-0C622C2ACDB1}" destId="{43EB7414-BFE7-49F4-88DD-AC86CAA4C2CE}" srcOrd="1" destOrd="0" presId="urn:microsoft.com/office/officeart/2005/8/layout/vProcess5"/>
    <dgm:cxn modelId="{DFC7F38A-7561-4AEB-9233-5C97E3725866}" type="presOf" srcId="{5D41A23E-3743-435B-8584-9A4B7E903DF7}" destId="{05DB263C-5D9C-4E9D-92EE-D3953E8A233C}" srcOrd="0" destOrd="0" presId="urn:microsoft.com/office/officeart/2005/8/layout/vProcess5"/>
    <dgm:cxn modelId="{42966F92-2806-45E1-8A3D-2DCC414A913E}" type="presOf" srcId="{9E8F59C0-D6F8-4AD5-881A-0C622C2ACDB1}" destId="{0F017AEB-868F-4424-AE7E-2085434875EA}" srcOrd="0" destOrd="0" presId="urn:microsoft.com/office/officeart/2005/8/layout/vProcess5"/>
    <dgm:cxn modelId="{CE73049C-0445-401C-8F74-DB452F74FDD9}" type="presOf" srcId="{EDEFADBC-A7D4-41DD-B42F-81F694E7C4AC}" destId="{7216BAA1-271F-44DD-9825-BED816B84604}" srcOrd="1" destOrd="0" presId="urn:microsoft.com/office/officeart/2005/8/layout/vProcess5"/>
    <dgm:cxn modelId="{70EFA4B0-0B68-4E09-B58F-88A7CA4A8C23}" srcId="{1AEBA887-6513-47F2-8C4A-887231A18051}" destId="{9E8F59C0-D6F8-4AD5-881A-0C622C2ACDB1}" srcOrd="2" destOrd="0" parTransId="{998A63E0-5AB2-47B1-BE7D-8206E62DA96F}" sibTransId="{149C36D2-2B7B-4F9D-9653-8425E34F7633}"/>
    <dgm:cxn modelId="{B2BA47BA-811B-4013-B889-2E276CD1B09B}" type="presOf" srcId="{EDEFADBC-A7D4-41DD-B42F-81F694E7C4AC}" destId="{9685C06E-0BFA-49ED-9D31-F0ACABE051C9}" srcOrd="0" destOrd="0" presId="urn:microsoft.com/office/officeart/2005/8/layout/vProcess5"/>
    <dgm:cxn modelId="{B064F3C0-9963-4902-83ED-F6FBCD5DEEC7}" type="presOf" srcId="{07ED20E2-19F1-437C-9DE7-F34AD0AD682C}" destId="{0CE1C42C-9B32-45A8-80E3-D807400CF491}" srcOrd="0" destOrd="0" presId="urn:microsoft.com/office/officeart/2005/8/layout/vProcess5"/>
    <dgm:cxn modelId="{E43DBBC3-1929-4346-8682-BE837FF42B36}" type="presOf" srcId="{0F23F167-9E50-4D6E-835A-8AEE7BFA1DAF}" destId="{EAE98BC9-84B1-4768-B7EE-F737D20137A1}" srcOrd="0" destOrd="0" presId="urn:microsoft.com/office/officeart/2005/8/layout/vProcess5"/>
    <dgm:cxn modelId="{746D6EDF-0457-48FB-8850-D4801AE9ABC3}" type="presOf" srcId="{149C36D2-2B7B-4F9D-9653-8425E34F7633}" destId="{36302261-D059-4564-B075-77B266F3ACEE}" srcOrd="0" destOrd="0" presId="urn:microsoft.com/office/officeart/2005/8/layout/vProcess5"/>
    <dgm:cxn modelId="{0F5409E4-3225-40A1-A22A-1587829E31B7}" srcId="{1AEBA887-6513-47F2-8C4A-887231A18051}" destId="{0F23F167-9E50-4D6E-835A-8AEE7BFA1DAF}" srcOrd="1" destOrd="0" parTransId="{758C08F0-68D9-4893-83D8-6114C179494C}" sibTransId="{07ED20E2-19F1-437C-9DE7-F34AD0AD682C}"/>
    <dgm:cxn modelId="{6A297EEC-81D3-42A8-B6D0-238ED121D293}" srcId="{1AEBA887-6513-47F2-8C4A-887231A18051}" destId="{AC7152A8-9E24-49F2-A06F-6DC68C874BCD}" srcOrd="3" destOrd="0" parTransId="{C5FB6818-CA00-40C3-8C0F-517F45D3EAED}" sibTransId="{0731EC20-0CB2-4C5A-B418-AFBF2FB533C6}"/>
    <dgm:cxn modelId="{323539FD-853F-4667-B0D9-D85070D1DADC}" type="presOf" srcId="{0731EC20-0CB2-4C5A-B418-AFBF2FB533C6}" destId="{FD3E5144-286E-4500-A0F3-EF74D74E53B0}" srcOrd="0" destOrd="0" presId="urn:microsoft.com/office/officeart/2005/8/layout/vProcess5"/>
    <dgm:cxn modelId="{417B8EFC-AAAF-4082-BBAC-78640BB48FD0}" type="presParOf" srcId="{136C4AED-9976-406A-A2D1-B9295A2E4082}" destId="{90D14FAC-64A1-4D19-9EF8-6D34CDE242F9}" srcOrd="0" destOrd="0" presId="urn:microsoft.com/office/officeart/2005/8/layout/vProcess5"/>
    <dgm:cxn modelId="{E5A3A310-E3C5-435A-B137-F7FF13A24BAA}" type="presParOf" srcId="{136C4AED-9976-406A-A2D1-B9295A2E4082}" destId="{491C4C3F-F077-4376-8846-9AA2F1991DD3}" srcOrd="1" destOrd="0" presId="urn:microsoft.com/office/officeart/2005/8/layout/vProcess5"/>
    <dgm:cxn modelId="{20CCDE0F-3513-4ECA-B723-3C53024ADF49}" type="presParOf" srcId="{136C4AED-9976-406A-A2D1-B9295A2E4082}" destId="{EAE98BC9-84B1-4768-B7EE-F737D20137A1}" srcOrd="2" destOrd="0" presId="urn:microsoft.com/office/officeart/2005/8/layout/vProcess5"/>
    <dgm:cxn modelId="{0147B181-D1A6-4151-96B5-556A985985BF}" type="presParOf" srcId="{136C4AED-9976-406A-A2D1-B9295A2E4082}" destId="{0F017AEB-868F-4424-AE7E-2085434875EA}" srcOrd="3" destOrd="0" presId="urn:microsoft.com/office/officeart/2005/8/layout/vProcess5"/>
    <dgm:cxn modelId="{32A46372-14BB-434F-80E0-740A3E29F2B2}" type="presParOf" srcId="{136C4AED-9976-406A-A2D1-B9295A2E4082}" destId="{4ABBE77B-DF8F-45D8-95D9-F355799D1140}" srcOrd="4" destOrd="0" presId="urn:microsoft.com/office/officeart/2005/8/layout/vProcess5"/>
    <dgm:cxn modelId="{80D68951-B1A9-411E-AE98-DFB9EDB4BF8A}" type="presParOf" srcId="{136C4AED-9976-406A-A2D1-B9295A2E4082}" destId="{9685C06E-0BFA-49ED-9D31-F0ACABE051C9}" srcOrd="5" destOrd="0" presId="urn:microsoft.com/office/officeart/2005/8/layout/vProcess5"/>
    <dgm:cxn modelId="{8C8B28E3-9442-4E1D-9430-CF5645B2FE3B}" type="presParOf" srcId="{136C4AED-9976-406A-A2D1-B9295A2E4082}" destId="{05DB263C-5D9C-4E9D-92EE-D3953E8A233C}" srcOrd="6" destOrd="0" presId="urn:microsoft.com/office/officeart/2005/8/layout/vProcess5"/>
    <dgm:cxn modelId="{7372CEF7-2405-4B41-81CF-5DBBA27CBD04}" type="presParOf" srcId="{136C4AED-9976-406A-A2D1-B9295A2E4082}" destId="{0CE1C42C-9B32-45A8-80E3-D807400CF491}" srcOrd="7" destOrd="0" presId="urn:microsoft.com/office/officeart/2005/8/layout/vProcess5"/>
    <dgm:cxn modelId="{F80A3629-7CA9-4D2A-955C-A345E1F89CEF}" type="presParOf" srcId="{136C4AED-9976-406A-A2D1-B9295A2E4082}" destId="{36302261-D059-4564-B075-77B266F3ACEE}" srcOrd="8" destOrd="0" presId="urn:microsoft.com/office/officeart/2005/8/layout/vProcess5"/>
    <dgm:cxn modelId="{98D87253-C776-4D83-84FD-734E9B97BB65}" type="presParOf" srcId="{136C4AED-9976-406A-A2D1-B9295A2E4082}" destId="{FD3E5144-286E-4500-A0F3-EF74D74E53B0}" srcOrd="9" destOrd="0" presId="urn:microsoft.com/office/officeart/2005/8/layout/vProcess5"/>
    <dgm:cxn modelId="{10854C07-00E2-4367-9CE1-3F86585BC880}" type="presParOf" srcId="{136C4AED-9976-406A-A2D1-B9295A2E4082}" destId="{354FA50C-D677-4F71-AABD-45AFF77B3488}" srcOrd="10" destOrd="0" presId="urn:microsoft.com/office/officeart/2005/8/layout/vProcess5"/>
    <dgm:cxn modelId="{C6E8F4D5-C482-4896-B395-C2F639BB81ED}" type="presParOf" srcId="{136C4AED-9976-406A-A2D1-B9295A2E4082}" destId="{0BA31919-A461-4351-A650-66A8B2152ADB}" srcOrd="11" destOrd="0" presId="urn:microsoft.com/office/officeart/2005/8/layout/vProcess5"/>
    <dgm:cxn modelId="{BFA65E2F-3A7D-4A79-B4BB-9D1D63366B83}" type="presParOf" srcId="{136C4AED-9976-406A-A2D1-B9295A2E4082}" destId="{43EB7414-BFE7-49F4-88DD-AC86CAA4C2CE}" srcOrd="12" destOrd="0" presId="urn:microsoft.com/office/officeart/2005/8/layout/vProcess5"/>
    <dgm:cxn modelId="{E3F53D03-C1CE-4726-8553-8D07E6A3C978}" type="presParOf" srcId="{136C4AED-9976-406A-A2D1-B9295A2E4082}" destId="{C493978D-29A0-4493-B739-ED6F1BBE9308}" srcOrd="13" destOrd="0" presId="urn:microsoft.com/office/officeart/2005/8/layout/vProcess5"/>
    <dgm:cxn modelId="{670E1E71-698C-42AB-B8D9-C1AE3CD178BA}" type="presParOf" srcId="{136C4AED-9976-406A-A2D1-B9295A2E4082}" destId="{7216BAA1-271F-44DD-9825-BED816B84604}"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ED7377-150A-4323-B683-4614466D769C}">
      <dsp:nvSpPr>
        <dsp:cNvPr id="0" name=""/>
        <dsp:cNvSpPr/>
      </dsp:nvSpPr>
      <dsp:spPr>
        <a:xfrm>
          <a:off x="46" y="211951"/>
          <a:ext cx="4492414" cy="1090586"/>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125984" rIns="220472" bIns="125984" numCol="1" spcCol="1270" anchor="ctr" anchorCtr="0">
          <a:noAutofit/>
        </a:bodyPr>
        <a:lstStyle/>
        <a:p>
          <a:pPr marL="0" lvl="0" indent="0" algn="ctr" defTabSz="1377950">
            <a:lnSpc>
              <a:spcPct val="90000"/>
            </a:lnSpc>
            <a:spcBef>
              <a:spcPct val="0"/>
            </a:spcBef>
            <a:spcAft>
              <a:spcPct val="35000"/>
            </a:spcAft>
            <a:buNone/>
          </a:pPr>
          <a:r>
            <a:rPr lang="de-DE" sz="3100" kern="1200"/>
            <a:t>Haftung gegenüber dem Verein</a:t>
          </a:r>
        </a:p>
      </dsp:txBody>
      <dsp:txXfrm>
        <a:off x="46" y="211951"/>
        <a:ext cx="4492414" cy="1090586"/>
      </dsp:txXfrm>
    </dsp:sp>
    <dsp:sp modelId="{CA91BC81-B084-4D18-BF91-14E790B217D4}">
      <dsp:nvSpPr>
        <dsp:cNvPr id="0" name=""/>
        <dsp:cNvSpPr/>
      </dsp:nvSpPr>
      <dsp:spPr>
        <a:xfrm>
          <a:off x="46" y="1302537"/>
          <a:ext cx="4492414" cy="2084827"/>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5354" tIns="165354" rIns="220472" bIns="248031" numCol="1" spcCol="1270" anchor="t" anchorCtr="0">
          <a:noAutofit/>
        </a:bodyPr>
        <a:lstStyle/>
        <a:p>
          <a:pPr marL="285750" lvl="1" indent="-285750" algn="l" defTabSz="1377950">
            <a:lnSpc>
              <a:spcPct val="90000"/>
            </a:lnSpc>
            <a:spcBef>
              <a:spcPct val="0"/>
            </a:spcBef>
            <a:spcAft>
              <a:spcPct val="15000"/>
            </a:spcAft>
            <a:buChar char="•"/>
          </a:pPr>
          <a:r>
            <a:rPr lang="de-DE" sz="3100" kern="1200"/>
            <a:t>Bei Pflichtverletzung des Vorstandes gegenüber dem Verein</a:t>
          </a:r>
        </a:p>
      </dsp:txBody>
      <dsp:txXfrm>
        <a:off x="46" y="1302537"/>
        <a:ext cx="4492414" cy="2084827"/>
      </dsp:txXfrm>
    </dsp:sp>
    <dsp:sp modelId="{024ACE50-FE31-4688-B66F-FDEE1DCAA07F}">
      <dsp:nvSpPr>
        <dsp:cNvPr id="0" name=""/>
        <dsp:cNvSpPr/>
      </dsp:nvSpPr>
      <dsp:spPr>
        <a:xfrm>
          <a:off x="5121399" y="211951"/>
          <a:ext cx="4492414" cy="1090586"/>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125984" rIns="220472" bIns="125984" numCol="1" spcCol="1270" anchor="ctr" anchorCtr="0">
          <a:noAutofit/>
        </a:bodyPr>
        <a:lstStyle/>
        <a:p>
          <a:pPr marL="0" lvl="0" indent="0" algn="ctr" defTabSz="1377950">
            <a:lnSpc>
              <a:spcPct val="90000"/>
            </a:lnSpc>
            <a:spcBef>
              <a:spcPct val="0"/>
            </a:spcBef>
            <a:spcAft>
              <a:spcPct val="35000"/>
            </a:spcAft>
            <a:buNone/>
          </a:pPr>
          <a:r>
            <a:rPr lang="de-DE" sz="3100" kern="1200"/>
            <a:t>Haftung gegenüber Dritten</a:t>
          </a:r>
        </a:p>
      </dsp:txBody>
      <dsp:txXfrm>
        <a:off x="5121399" y="211951"/>
        <a:ext cx="4492414" cy="1090586"/>
      </dsp:txXfrm>
    </dsp:sp>
    <dsp:sp modelId="{B3FFCD5F-CC92-41AD-B3A3-49C6AF2BAAB6}">
      <dsp:nvSpPr>
        <dsp:cNvPr id="0" name=""/>
        <dsp:cNvSpPr/>
      </dsp:nvSpPr>
      <dsp:spPr>
        <a:xfrm>
          <a:off x="5121399" y="1302537"/>
          <a:ext cx="4492414" cy="2084827"/>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5354" tIns="165354" rIns="220472" bIns="248031" numCol="1" spcCol="1270" anchor="t" anchorCtr="0">
          <a:noAutofit/>
        </a:bodyPr>
        <a:lstStyle/>
        <a:p>
          <a:pPr marL="285750" lvl="1" indent="-285750" algn="l" defTabSz="1377950">
            <a:lnSpc>
              <a:spcPct val="90000"/>
            </a:lnSpc>
            <a:spcBef>
              <a:spcPct val="0"/>
            </a:spcBef>
            <a:spcAft>
              <a:spcPct val="15000"/>
            </a:spcAft>
            <a:buChar char="•"/>
          </a:pPr>
          <a:r>
            <a:rPr lang="de-DE" sz="3100" kern="1200"/>
            <a:t>Bei der Verletzung von Pflichten des Vereins gegenüber Dritten</a:t>
          </a:r>
        </a:p>
      </dsp:txBody>
      <dsp:txXfrm>
        <a:off x="5121399" y="1302537"/>
        <a:ext cx="4492414" cy="208482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4709C4-8041-4288-B40A-6F5E337B34D4}">
      <dsp:nvSpPr>
        <dsp:cNvPr id="0" name=""/>
        <dsp:cNvSpPr/>
      </dsp:nvSpPr>
      <dsp:spPr>
        <a:xfrm rot="5400000">
          <a:off x="1755157" y="296183"/>
          <a:ext cx="2879452" cy="3006949"/>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de-DE" sz="1500" kern="1200"/>
            <a:t>Der Vorstand zahlt sich Vergütungen aus, obwohl er laut Satzung ehrenamtlich tätig ist.</a:t>
          </a:r>
        </a:p>
        <a:p>
          <a:pPr marL="114300" lvl="1" indent="-114300" algn="l" defTabSz="666750">
            <a:lnSpc>
              <a:spcPct val="90000"/>
            </a:lnSpc>
            <a:spcBef>
              <a:spcPct val="0"/>
            </a:spcBef>
            <a:spcAft>
              <a:spcPct val="15000"/>
            </a:spcAft>
            <a:buChar char="•"/>
          </a:pPr>
          <a:r>
            <a:rPr lang="de-DE" sz="1500" kern="1200"/>
            <a:t>Der Vorstand zahlt sich für Tätigkeiten für den Verein ein deutlich überhöhtes Honorar.</a:t>
          </a:r>
        </a:p>
        <a:p>
          <a:pPr marL="114300" lvl="1" indent="-114300" algn="l" defTabSz="666750">
            <a:lnSpc>
              <a:spcPct val="90000"/>
            </a:lnSpc>
            <a:spcBef>
              <a:spcPct val="0"/>
            </a:spcBef>
            <a:spcAft>
              <a:spcPct val="15000"/>
            </a:spcAft>
            <a:buChar char="•"/>
          </a:pPr>
          <a:r>
            <a:rPr lang="de-DE" sz="1500" kern="1200"/>
            <a:t>Der Schatzmeister eines Vereins entnimmt Mittel aus der Kasse für private Einkäufe.</a:t>
          </a:r>
        </a:p>
      </dsp:txBody>
      <dsp:txXfrm rot="-5400000">
        <a:off x="1691409" y="500495"/>
        <a:ext cx="2866386" cy="2598326"/>
      </dsp:txXfrm>
    </dsp:sp>
    <dsp:sp modelId="{553174DC-2C58-43C7-BBB5-C1DA249DD457}">
      <dsp:nvSpPr>
        <dsp:cNvPr id="0" name=""/>
        <dsp:cNvSpPr/>
      </dsp:nvSpPr>
      <dsp:spPr>
        <a:xfrm>
          <a:off x="0" y="0"/>
          <a:ext cx="1691408" cy="359931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marL="0" lvl="0" indent="0" algn="ctr" defTabSz="1200150">
            <a:lnSpc>
              <a:spcPct val="90000"/>
            </a:lnSpc>
            <a:spcBef>
              <a:spcPct val="0"/>
            </a:spcBef>
            <a:spcAft>
              <a:spcPct val="35000"/>
            </a:spcAft>
            <a:buNone/>
          </a:pPr>
          <a:r>
            <a:rPr lang="de-DE" sz="2700" u="sng" kern="1200"/>
            <a:t>Untreue mit eigenem Vorteil</a:t>
          </a:r>
          <a:endParaRPr lang="de-DE" sz="2700" kern="1200"/>
        </a:p>
      </dsp:txBody>
      <dsp:txXfrm>
        <a:off x="82568" y="82568"/>
        <a:ext cx="1526272" cy="343418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9E85C1-1454-4CB7-B6E2-5FD5BD3E81C9}">
      <dsp:nvSpPr>
        <dsp:cNvPr id="0" name=""/>
        <dsp:cNvSpPr/>
      </dsp:nvSpPr>
      <dsp:spPr>
        <a:xfrm rot="5400000">
          <a:off x="1756313" y="295639"/>
          <a:ext cx="2879452" cy="3008037"/>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a:lnSpc>
              <a:spcPct val="90000"/>
            </a:lnSpc>
            <a:spcBef>
              <a:spcPct val="0"/>
            </a:spcBef>
            <a:spcAft>
              <a:spcPct val="15000"/>
            </a:spcAft>
            <a:buChar char="•"/>
          </a:pPr>
          <a:r>
            <a:rPr lang="de-DE" sz="2200" kern="1200"/>
            <a:t>Eigemächtiger Verzicht auf Ansprüche</a:t>
          </a:r>
        </a:p>
        <a:p>
          <a:pPr marL="228600" lvl="1" indent="-228600" algn="l" defTabSz="977900">
            <a:lnSpc>
              <a:spcPct val="90000"/>
            </a:lnSpc>
            <a:spcBef>
              <a:spcPct val="0"/>
            </a:spcBef>
            <a:spcAft>
              <a:spcPct val="15000"/>
            </a:spcAft>
            <a:buChar char="•"/>
          </a:pPr>
          <a:r>
            <a:rPr lang="de-DE" sz="2200" kern="1200"/>
            <a:t>Riskante, spekulative Geldanlagen</a:t>
          </a:r>
        </a:p>
        <a:p>
          <a:pPr marL="228600" lvl="1" indent="-228600" algn="l" defTabSz="977900">
            <a:lnSpc>
              <a:spcPct val="90000"/>
            </a:lnSpc>
            <a:spcBef>
              <a:spcPct val="0"/>
            </a:spcBef>
            <a:spcAft>
              <a:spcPct val="15000"/>
            </a:spcAft>
            <a:buChar char="•"/>
          </a:pPr>
          <a:r>
            <a:rPr lang="de-DE" sz="2200" kern="1200"/>
            <a:t>Aberkennung der Gemeinnützigkeit</a:t>
          </a:r>
        </a:p>
      </dsp:txBody>
      <dsp:txXfrm rot="-5400000">
        <a:off x="1692021" y="500495"/>
        <a:ext cx="2867474" cy="2598326"/>
      </dsp:txXfrm>
    </dsp:sp>
    <dsp:sp modelId="{6CA5271B-B5E7-4C8C-97D1-0AAD768B68D1}">
      <dsp:nvSpPr>
        <dsp:cNvPr id="0" name=""/>
        <dsp:cNvSpPr/>
      </dsp:nvSpPr>
      <dsp:spPr>
        <a:xfrm>
          <a:off x="0" y="0"/>
          <a:ext cx="1692020" cy="359931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de-DE" sz="2800" u="sng" kern="1200"/>
            <a:t>Untreue ohne eigenen Vorteil</a:t>
          </a:r>
          <a:endParaRPr lang="de-DE" sz="2800" kern="1200"/>
        </a:p>
      </dsp:txBody>
      <dsp:txXfrm>
        <a:off x="82598" y="82598"/>
        <a:ext cx="1526824" cy="343412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D9E059-501B-4965-BF1B-70C6C303FB77}">
      <dsp:nvSpPr>
        <dsp:cNvPr id="0" name=""/>
        <dsp:cNvSpPr/>
      </dsp:nvSpPr>
      <dsp:spPr>
        <a:xfrm>
          <a:off x="0" y="0"/>
          <a:ext cx="11375471" cy="205679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de-DE" sz="3000" b="1" i="1" kern="1200"/>
            <a:t>Beispiele:</a:t>
          </a:r>
          <a:endParaRPr lang="de-DE" sz="3000" kern="1200"/>
        </a:p>
        <a:p>
          <a:pPr marL="228600" lvl="1" indent="-228600" algn="l" defTabSz="1022350">
            <a:lnSpc>
              <a:spcPct val="90000"/>
            </a:lnSpc>
            <a:spcBef>
              <a:spcPct val="0"/>
            </a:spcBef>
            <a:spcAft>
              <a:spcPct val="15000"/>
            </a:spcAft>
            <a:buChar char="•"/>
          </a:pPr>
          <a:r>
            <a:rPr lang="de-DE" sz="2300" i="1" kern="1200"/>
            <a:t>Der Vorstand unterlässt es vorsätzlich, ein defektes Sportgerät entgegen der gebotenen Sorgfalt reparieren zu lassen. Bei der nächsten Nutzung des Geräts verletzt sich ein Vereinsmitglied aufgrund der Beschädigung.</a:t>
          </a:r>
          <a:endParaRPr lang="de-DE" sz="2300" kern="1200"/>
        </a:p>
      </dsp:txBody>
      <dsp:txXfrm>
        <a:off x="2480773" y="0"/>
        <a:ext cx="8894697" cy="2056797"/>
      </dsp:txXfrm>
    </dsp:sp>
    <dsp:sp modelId="{E1DECD12-016B-4711-B3AE-53CD933DEA48}">
      <dsp:nvSpPr>
        <dsp:cNvPr id="0" name=""/>
        <dsp:cNvSpPr/>
      </dsp:nvSpPr>
      <dsp:spPr>
        <a:xfrm>
          <a:off x="205679" y="205679"/>
          <a:ext cx="2275094" cy="1645438"/>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t="-3000" b="-3000"/>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119D003-B437-442F-96D5-155355821F45}">
      <dsp:nvSpPr>
        <dsp:cNvPr id="0" name=""/>
        <dsp:cNvSpPr/>
      </dsp:nvSpPr>
      <dsp:spPr>
        <a:xfrm>
          <a:off x="0" y="2262477"/>
          <a:ext cx="11375471" cy="205679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de-DE" sz="3000" kern="1200"/>
            <a:t>Neben dem Verein haftet auch der Vorstand persönlich im Rahmen einer Gesamtschuld</a:t>
          </a:r>
        </a:p>
      </dsp:txBody>
      <dsp:txXfrm>
        <a:off x="2480773" y="2262477"/>
        <a:ext cx="8894697" cy="2056797"/>
      </dsp:txXfrm>
    </dsp:sp>
    <dsp:sp modelId="{7E0FBB1D-A7E1-4B25-A694-339346F0451D}">
      <dsp:nvSpPr>
        <dsp:cNvPr id="0" name=""/>
        <dsp:cNvSpPr/>
      </dsp:nvSpPr>
      <dsp:spPr>
        <a:xfrm>
          <a:off x="205679" y="2468157"/>
          <a:ext cx="2275094" cy="1645438"/>
        </a:xfrm>
        <a:prstGeom prst="roundRect">
          <a:avLst>
            <a:gd name="adj" fmla="val 10000"/>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14000" r="-14000"/>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32D636-4049-476D-B61A-26D95D378803}">
      <dsp:nvSpPr>
        <dsp:cNvPr id="0" name=""/>
        <dsp:cNvSpPr/>
      </dsp:nvSpPr>
      <dsp:spPr>
        <a:xfrm>
          <a:off x="0" y="339913"/>
          <a:ext cx="11585195" cy="1769039"/>
        </a:xfrm>
        <a:prstGeom prst="roundRect">
          <a:avLst/>
        </a:prstGeom>
        <a:gradFill rotWithShape="0">
          <a:gsLst>
            <a:gs pos="0">
              <a:schemeClr val="lt1">
                <a:hueOff val="0"/>
                <a:satOff val="0"/>
                <a:lumOff val="0"/>
                <a:alphaOff val="0"/>
                <a:tint val="94000"/>
                <a:satMod val="103000"/>
                <a:lumMod val="102000"/>
              </a:schemeClr>
            </a:gs>
            <a:gs pos="50000">
              <a:schemeClr val="lt1">
                <a:hueOff val="0"/>
                <a:satOff val="0"/>
                <a:lumOff val="0"/>
                <a:alphaOff val="0"/>
                <a:shade val="100000"/>
                <a:satMod val="110000"/>
                <a:lumMod val="100000"/>
              </a:schemeClr>
            </a:gs>
            <a:gs pos="100000">
              <a:schemeClr val="lt1">
                <a:hueOff val="0"/>
                <a:satOff val="0"/>
                <a:lumOff val="0"/>
                <a:alphaOff val="0"/>
                <a:shade val="78000"/>
                <a:satMod val="120000"/>
                <a:lumMod val="99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de-DE" sz="2100" kern="1200"/>
            <a:t>Bei Zahlungsunfähigkeit oder Überschuldung des Vereins besteht ein erhebliches Haftungsrisiko für die Vorstandsmitglieder. Diese haben in einem solchen Fall innerhalb von 3 Wochen den Antrag auf Eröffnung des Insolvenzverfahrens zu stellen. Geschieht dies zu spät oder unterlassen diese die Antragsstellung ganz, so haften die Vorstandsmitglieder bei Verschulden den Gläubigern des Vereins mit ihrem Privatvermögen.</a:t>
          </a:r>
        </a:p>
      </dsp:txBody>
      <dsp:txXfrm>
        <a:off x="86357" y="426270"/>
        <a:ext cx="11412481" cy="1596325"/>
      </dsp:txXfrm>
    </dsp:sp>
    <dsp:sp modelId="{B1A37BEE-F416-4B5F-9555-FF4F8C001939}">
      <dsp:nvSpPr>
        <dsp:cNvPr id="0" name=""/>
        <dsp:cNvSpPr/>
      </dsp:nvSpPr>
      <dsp:spPr>
        <a:xfrm>
          <a:off x="0" y="2169433"/>
          <a:ext cx="11585195" cy="1769039"/>
        </a:xfrm>
        <a:prstGeom prst="roundRect">
          <a:avLst/>
        </a:prstGeom>
        <a:gradFill rotWithShape="0">
          <a:gsLst>
            <a:gs pos="0">
              <a:schemeClr val="lt1">
                <a:hueOff val="0"/>
                <a:satOff val="0"/>
                <a:lumOff val="0"/>
                <a:alphaOff val="0"/>
                <a:tint val="94000"/>
                <a:satMod val="103000"/>
                <a:lumMod val="102000"/>
              </a:schemeClr>
            </a:gs>
            <a:gs pos="50000">
              <a:schemeClr val="lt1">
                <a:hueOff val="0"/>
                <a:satOff val="0"/>
                <a:lumOff val="0"/>
                <a:alphaOff val="0"/>
                <a:shade val="100000"/>
                <a:satMod val="110000"/>
                <a:lumMod val="100000"/>
              </a:schemeClr>
            </a:gs>
            <a:gs pos="100000">
              <a:schemeClr val="lt1">
                <a:hueOff val="0"/>
                <a:satOff val="0"/>
                <a:lumOff val="0"/>
                <a:alphaOff val="0"/>
                <a:shade val="78000"/>
                <a:satMod val="120000"/>
                <a:lumMod val="99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de-DE" sz="2100" kern="1200"/>
            <a:t>Um erkennen zu können, ob Zahlungsunfähigkeit oder Überschuldung vorliegt, ist eine ordnungsgemäße Buchführung unumgänglich!</a:t>
          </a:r>
        </a:p>
      </dsp:txBody>
      <dsp:txXfrm>
        <a:off x="86357" y="2255790"/>
        <a:ext cx="11412481" cy="1596325"/>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75EB62-852D-45F9-ACE6-8D943C251B4F}">
      <dsp:nvSpPr>
        <dsp:cNvPr id="0" name=""/>
        <dsp:cNvSpPr/>
      </dsp:nvSpPr>
      <dsp:spPr>
        <a:xfrm rot="5400000">
          <a:off x="5393477" y="-1223154"/>
          <a:ext cx="3374217" cy="6664081"/>
        </a:xfrm>
        <a:prstGeom prst="round2SameRect">
          <a:avLst/>
        </a:prstGeom>
        <a:solidFill>
          <a:schemeClr val="lt1">
            <a:alpha val="90000"/>
            <a:tint val="40000"/>
            <a:hueOff val="0"/>
            <a:satOff val="0"/>
            <a:lumOff val="0"/>
            <a:alphaOff val="0"/>
          </a:schemeClr>
        </a:solidFill>
        <a:ln w="12700" cap="flat"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rtl="0">
            <a:lnSpc>
              <a:spcPct val="90000"/>
            </a:lnSpc>
            <a:spcBef>
              <a:spcPct val="0"/>
            </a:spcBef>
            <a:spcAft>
              <a:spcPct val="15000"/>
            </a:spcAft>
            <a:buChar char="•"/>
          </a:pPr>
          <a:r>
            <a:rPr lang="de-DE" sz="2100" kern="1200"/>
            <a:t>ideeller Bereich – Vermögensverwaltung – Zweckbetrieben –wirtschaftliche Geschäftsbetriebe  </a:t>
          </a:r>
        </a:p>
        <a:p>
          <a:pPr marL="228600" lvl="1" indent="-228600" algn="l" defTabSz="933450" rtl="0">
            <a:lnSpc>
              <a:spcPct val="90000"/>
            </a:lnSpc>
            <a:spcBef>
              <a:spcPct val="0"/>
            </a:spcBef>
            <a:spcAft>
              <a:spcPct val="15000"/>
            </a:spcAft>
            <a:buChar char="•"/>
          </a:pPr>
          <a:r>
            <a:rPr lang="de-DE" sz="2100" kern="1200"/>
            <a:t>Aufzeichnungen über Spenden (Kopien der Spendenbescheinigung)  </a:t>
          </a:r>
        </a:p>
        <a:p>
          <a:pPr marL="228600" lvl="1" indent="-228600" algn="l" defTabSz="933450" rtl="0">
            <a:lnSpc>
              <a:spcPct val="90000"/>
            </a:lnSpc>
            <a:spcBef>
              <a:spcPct val="0"/>
            </a:spcBef>
            <a:spcAft>
              <a:spcPct val="15000"/>
            </a:spcAft>
            <a:buChar char="•"/>
          </a:pPr>
          <a:r>
            <a:rPr lang="de-DE" sz="2100" kern="1200"/>
            <a:t>Nachweise über die Bildung von Rücklagen (per Nebenrechnung) </a:t>
          </a:r>
        </a:p>
        <a:p>
          <a:pPr marL="228600" lvl="1" indent="-228600" algn="l" defTabSz="933450" rtl="0">
            <a:lnSpc>
              <a:spcPct val="90000"/>
            </a:lnSpc>
            <a:spcBef>
              <a:spcPct val="0"/>
            </a:spcBef>
            <a:spcAft>
              <a:spcPct val="15000"/>
            </a:spcAft>
            <a:buChar char="•"/>
          </a:pPr>
          <a:r>
            <a:rPr lang="de-DE" sz="2100" kern="1200"/>
            <a:t>Aufstellung über das Vermögen und Nachweis der satzungsgemäßen und zeitnahen Mittelverwendung</a:t>
          </a:r>
        </a:p>
      </dsp:txBody>
      <dsp:txXfrm rot="-5400000">
        <a:off x="3748545" y="586494"/>
        <a:ext cx="6499365" cy="3044785"/>
      </dsp:txXfrm>
    </dsp:sp>
    <dsp:sp modelId="{51860D5A-BFB6-4012-86B2-8352AD14BC41}">
      <dsp:nvSpPr>
        <dsp:cNvPr id="0" name=""/>
        <dsp:cNvSpPr/>
      </dsp:nvSpPr>
      <dsp:spPr>
        <a:xfrm>
          <a:off x="24723" y="0"/>
          <a:ext cx="3748545" cy="4217772"/>
        </a:xfrm>
        <a:prstGeom prst="round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rtl="0">
            <a:lnSpc>
              <a:spcPct val="90000"/>
            </a:lnSpc>
            <a:spcBef>
              <a:spcPct val="0"/>
            </a:spcBef>
            <a:spcAft>
              <a:spcPct val="35000"/>
            </a:spcAft>
            <a:buNone/>
          </a:pPr>
          <a:r>
            <a:rPr lang="de-DE" sz="2300" kern="1200" dirty="0"/>
            <a:t>Aus den Gemeinnützigkeitsrecht folgt die Pflicht zur </a:t>
          </a:r>
          <a:r>
            <a:rPr lang="de-DE" sz="2300" b="1" kern="1200" dirty="0">
              <a:solidFill>
                <a:srgbClr val="002060"/>
              </a:solidFill>
            </a:rPr>
            <a:t>getrennten</a:t>
          </a:r>
          <a:r>
            <a:rPr lang="de-DE" sz="2300" kern="1200" dirty="0"/>
            <a:t> Aufzeichnung über die Einnahmen und Ausgaben für folgende Bereiche:</a:t>
          </a:r>
        </a:p>
      </dsp:txBody>
      <dsp:txXfrm>
        <a:off x="207712" y="182989"/>
        <a:ext cx="3382567" cy="3851794"/>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DC1220-39BA-4767-96BA-ED5C0A665FCD}">
      <dsp:nvSpPr>
        <dsp:cNvPr id="0" name=""/>
        <dsp:cNvSpPr/>
      </dsp:nvSpPr>
      <dsp:spPr>
        <a:xfrm>
          <a:off x="822959" y="0"/>
          <a:ext cx="9326880" cy="4303551"/>
        </a:xfrm>
        <a:prstGeom prst="rightArrow">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2D167C0-5CC2-4B4B-9125-A9DEFB002D18}">
      <dsp:nvSpPr>
        <dsp:cNvPr id="0" name=""/>
        <dsp:cNvSpPr/>
      </dsp:nvSpPr>
      <dsp:spPr>
        <a:xfrm>
          <a:off x="5491" y="1291065"/>
          <a:ext cx="2641401" cy="172142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de-DE" sz="1400" kern="1200"/>
            <a:t>Für ehrenamtlich tätige Vorstandsmitglieder und besondere Vertreter geltebn Haftungserleichterungen gegenüber dem Regressanspruch des Vereins im Innenverhältnis</a:t>
          </a:r>
        </a:p>
      </dsp:txBody>
      <dsp:txXfrm>
        <a:off x="89524" y="1375098"/>
        <a:ext cx="2473335" cy="1553354"/>
      </dsp:txXfrm>
    </dsp:sp>
    <dsp:sp modelId="{B720B749-2624-467C-9F93-9438FC73EB93}">
      <dsp:nvSpPr>
        <dsp:cNvPr id="0" name=""/>
        <dsp:cNvSpPr/>
      </dsp:nvSpPr>
      <dsp:spPr>
        <a:xfrm>
          <a:off x="2778963" y="1291065"/>
          <a:ext cx="2641401" cy="172142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de-DE" sz="1400" kern="1200"/>
            <a:t>Ehrenamtlichkeit liegt auch dann noch vorn, wenn eine Aufwandsentschädigung gewährt wird, die Aufwandsentschädigung 720,- EUR pro Jahr nicht </a:t>
          </a:r>
        </a:p>
      </dsp:txBody>
      <dsp:txXfrm>
        <a:off x="2862996" y="1375098"/>
        <a:ext cx="2473335" cy="1553354"/>
      </dsp:txXfrm>
    </dsp:sp>
    <dsp:sp modelId="{66316E86-61E1-488D-98E6-627B072747C3}">
      <dsp:nvSpPr>
        <dsp:cNvPr id="0" name=""/>
        <dsp:cNvSpPr/>
      </dsp:nvSpPr>
      <dsp:spPr>
        <a:xfrm>
          <a:off x="5552435" y="1291065"/>
          <a:ext cx="2641401" cy="172142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de-DE" sz="1400" kern="1200"/>
            <a:t>Dann haften sie dem Verein nur bei Vorsatz und grober Fahrlässigkeit. </a:t>
          </a:r>
        </a:p>
      </dsp:txBody>
      <dsp:txXfrm>
        <a:off x="5636468" y="1375098"/>
        <a:ext cx="2473335" cy="1553354"/>
      </dsp:txXfrm>
    </dsp:sp>
    <dsp:sp modelId="{45C75521-C4CA-41AD-95F7-348D142BB59D}">
      <dsp:nvSpPr>
        <dsp:cNvPr id="0" name=""/>
        <dsp:cNvSpPr/>
      </dsp:nvSpPr>
      <dsp:spPr>
        <a:xfrm>
          <a:off x="8325906" y="1291065"/>
          <a:ext cx="2641401" cy="1721420"/>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de-DE" sz="1400" kern="1200"/>
            <a:t>Bei lediglich leichter Fahrlässigkeit bleibt der (ehrenamtliche) Vereinsvorstand von der persönlichen Haftung verschont.</a:t>
          </a:r>
        </a:p>
      </dsp:txBody>
      <dsp:txXfrm>
        <a:off x="8409939" y="1375098"/>
        <a:ext cx="2473335" cy="1553354"/>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085AED-74EA-49EA-A4EB-7A30B793EF9C}">
      <dsp:nvSpPr>
        <dsp:cNvPr id="0" name=""/>
        <dsp:cNvSpPr/>
      </dsp:nvSpPr>
      <dsp:spPr>
        <a:xfrm>
          <a:off x="0" y="0"/>
          <a:ext cx="11459359" cy="982691"/>
        </a:xfrm>
        <a:prstGeom prst="roundRect">
          <a:avLst>
            <a:gd name="adj" fmla="val 1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de-DE" sz="2000" kern="1200"/>
            <a:t>Fahrlässigkeit = bedeutet, dass die übliche </a:t>
          </a:r>
          <a:r>
            <a:rPr lang="de-DE" sz="2000" kern="1200">
              <a:hlinkClick xmlns:r="http://schemas.openxmlformats.org/officeDocument/2006/relationships" r:id="rId1"/>
            </a:rPr>
            <a:t>Sorgfalt</a:t>
          </a:r>
          <a:r>
            <a:rPr lang="de-DE" sz="2000" kern="1200"/>
            <a:t> außer Acht gelassen wurde, Umgangssprachlich bedeutet Fahrlässigkeit, dass „unvorsichtig“ gehandelt wird, aber der Schaden nicht gewollt war</a:t>
          </a:r>
        </a:p>
      </dsp:txBody>
      <dsp:txXfrm>
        <a:off x="2390141" y="0"/>
        <a:ext cx="9069218" cy="982691"/>
      </dsp:txXfrm>
    </dsp:sp>
    <dsp:sp modelId="{98CC68AF-13E3-4AF7-A7F0-94F7C2FB06D3}">
      <dsp:nvSpPr>
        <dsp:cNvPr id="0" name=""/>
        <dsp:cNvSpPr/>
      </dsp:nvSpPr>
      <dsp:spPr>
        <a:xfrm>
          <a:off x="98269" y="98269"/>
          <a:ext cx="2291872" cy="786153"/>
        </a:xfrm>
        <a:prstGeom prst="roundRect">
          <a:avLst>
            <a:gd name="adj" fmla="val 10000"/>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t="-47000" b="-47000"/>
          </a:stretch>
        </a:blipFill>
        <a:ln w="127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FD1EFC6-4ACB-4849-AEE3-999B43163785}">
      <dsp:nvSpPr>
        <dsp:cNvPr id="0" name=""/>
        <dsp:cNvSpPr/>
      </dsp:nvSpPr>
      <dsp:spPr>
        <a:xfrm>
          <a:off x="0" y="1080960"/>
          <a:ext cx="11459359" cy="982691"/>
        </a:xfrm>
        <a:prstGeom prst="roundRect">
          <a:avLst>
            <a:gd name="adj" fmla="val 1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de-DE" sz="2000" kern="1200"/>
            <a:t>Grobe Fahrlässigkeit: besonders unvorsichtiges Handel, Die Arglosigkeit hat ein Maß erreicht, dass in keiner Weise mehr nachvollzogen werden kann (= wie dumm kann man eigentlich nur sein ?)</a:t>
          </a:r>
        </a:p>
      </dsp:txBody>
      <dsp:txXfrm>
        <a:off x="2390141" y="1080960"/>
        <a:ext cx="9069218" cy="982691"/>
      </dsp:txXfrm>
    </dsp:sp>
    <dsp:sp modelId="{462C68CC-B8D8-4656-B831-5ABBF41B95A9}">
      <dsp:nvSpPr>
        <dsp:cNvPr id="0" name=""/>
        <dsp:cNvSpPr/>
      </dsp:nvSpPr>
      <dsp:spPr>
        <a:xfrm>
          <a:off x="98269" y="1179229"/>
          <a:ext cx="2291872" cy="786153"/>
        </a:xfrm>
        <a:prstGeom prst="roundRect">
          <a:avLst>
            <a:gd name="adj" fmla="val 10000"/>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t="-59000" b="-59000"/>
          </a:stretch>
        </a:blipFill>
        <a:ln w="127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3B5D4D6-CDDA-4315-86E5-8643394333B5}">
      <dsp:nvSpPr>
        <dsp:cNvPr id="0" name=""/>
        <dsp:cNvSpPr/>
      </dsp:nvSpPr>
      <dsp:spPr>
        <a:xfrm>
          <a:off x="0" y="2161921"/>
          <a:ext cx="11459359" cy="982691"/>
        </a:xfrm>
        <a:prstGeom prst="roundRect">
          <a:avLst>
            <a:gd name="adj" fmla="val 1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de-DE" sz="2000" kern="1200"/>
            <a:t>Vorsatz = Vorsatz bedeutet „(feste) Absicht beziehungsweise Entschluss“; also etwas, was sich jemand bewusst vorgenommen hat</a:t>
          </a:r>
        </a:p>
      </dsp:txBody>
      <dsp:txXfrm>
        <a:off x="2390141" y="2161921"/>
        <a:ext cx="9069218" cy="982691"/>
      </dsp:txXfrm>
    </dsp:sp>
    <dsp:sp modelId="{20653D8A-CD06-4F22-9DDC-EC09EE52D23F}">
      <dsp:nvSpPr>
        <dsp:cNvPr id="0" name=""/>
        <dsp:cNvSpPr/>
      </dsp:nvSpPr>
      <dsp:spPr>
        <a:xfrm>
          <a:off x="98269" y="2260190"/>
          <a:ext cx="2291872" cy="786153"/>
        </a:xfrm>
        <a:prstGeom prst="roundRect">
          <a:avLst>
            <a:gd name="adj" fmla="val 10000"/>
          </a:avLst>
        </a:prstGeom>
        <a:blipFill>
          <a:blip xmlns:r="http://schemas.openxmlformats.org/officeDocument/2006/relationships" r:embed="rId4">
            <a:extLst>
              <a:ext uri="{28A0092B-C50C-407E-A947-70E740481C1C}">
                <a14:useLocalDpi xmlns:a14="http://schemas.microsoft.com/office/drawing/2010/main" val="0"/>
              </a:ext>
            </a:extLst>
          </a:blip>
          <a:srcRect/>
          <a:stretch>
            <a:fillRect t="-104000" b="-104000"/>
          </a:stretch>
        </a:blipFill>
        <a:ln w="127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56F3060-341C-41BF-AEB4-FA504A9A2C3B}">
      <dsp:nvSpPr>
        <dsp:cNvPr id="0" name=""/>
        <dsp:cNvSpPr/>
      </dsp:nvSpPr>
      <dsp:spPr>
        <a:xfrm>
          <a:off x="0" y="3242882"/>
          <a:ext cx="11459359" cy="982691"/>
        </a:xfrm>
        <a:prstGeom prst="roundRect">
          <a:avLst>
            <a:gd name="adj" fmla="val 1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de-DE" sz="2000" kern="1200" dirty="0"/>
            <a:t>Sogenannter bedingter Vorsatz reicht aber und dieser liegt schon vor wenn jemand weiß das es zu einem Schaden kommen kann ihm das aber völlig gleichgültig ist („und wenn schon!“)</a:t>
          </a:r>
        </a:p>
      </dsp:txBody>
      <dsp:txXfrm>
        <a:off x="2390141" y="3242882"/>
        <a:ext cx="9069218" cy="982691"/>
      </dsp:txXfrm>
    </dsp:sp>
    <dsp:sp modelId="{80D0479C-2D77-49D5-98C8-A8542CADDF55}">
      <dsp:nvSpPr>
        <dsp:cNvPr id="0" name=""/>
        <dsp:cNvSpPr/>
      </dsp:nvSpPr>
      <dsp:spPr>
        <a:xfrm>
          <a:off x="98269" y="3341151"/>
          <a:ext cx="2291872" cy="786153"/>
        </a:xfrm>
        <a:prstGeom prst="roundRect">
          <a:avLst>
            <a:gd name="adj" fmla="val 10000"/>
          </a:avLst>
        </a:prstGeom>
        <a:blipFill>
          <a:blip xmlns:r="http://schemas.openxmlformats.org/officeDocument/2006/relationships" r:embed="rId5"/>
          <a:srcRect/>
          <a:stretch>
            <a:fillRect t="-46000" b="-46000"/>
          </a:stretch>
        </a:blipFill>
        <a:ln w="127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721D34-DF82-4018-8ED4-0DB3567DA2CB}">
      <dsp:nvSpPr>
        <dsp:cNvPr id="0" name=""/>
        <dsp:cNvSpPr/>
      </dsp:nvSpPr>
      <dsp:spPr>
        <a:xfrm>
          <a:off x="0" y="493964"/>
          <a:ext cx="10729518" cy="810809"/>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de-DE" sz="2100" b="1" kern="1200" dirty="0">
              <a:solidFill>
                <a:srgbClr val="FF0000"/>
              </a:solidFill>
            </a:rPr>
            <a:t>Die Haftung des Vorstandes lässt sich weder im Innen-  noch im Außenverhältnis ganz ausschließen !</a:t>
          </a:r>
        </a:p>
      </dsp:txBody>
      <dsp:txXfrm>
        <a:off x="39580" y="533544"/>
        <a:ext cx="10650358" cy="731649"/>
      </dsp:txXfrm>
    </dsp:sp>
    <dsp:sp modelId="{37977F70-4B20-459C-999A-AF467B8DD389}">
      <dsp:nvSpPr>
        <dsp:cNvPr id="0" name=""/>
        <dsp:cNvSpPr/>
      </dsp:nvSpPr>
      <dsp:spPr>
        <a:xfrm>
          <a:off x="0" y="1365254"/>
          <a:ext cx="10729518" cy="810809"/>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de-DE" sz="2100" kern="1200"/>
            <a:t>Vorstandsmitglieder sollten sich für den Fall einer persönlichen Inanspruchnahme durch den Verein versichern. </a:t>
          </a:r>
        </a:p>
      </dsp:txBody>
      <dsp:txXfrm>
        <a:off x="39580" y="1404834"/>
        <a:ext cx="10650358" cy="731649"/>
      </dsp:txXfrm>
    </dsp:sp>
    <dsp:sp modelId="{42AFDF2D-995D-47B5-98E1-1C219C3A1463}">
      <dsp:nvSpPr>
        <dsp:cNvPr id="0" name=""/>
        <dsp:cNvSpPr/>
      </dsp:nvSpPr>
      <dsp:spPr>
        <a:xfrm>
          <a:off x="0" y="2236544"/>
          <a:ext cx="10729518" cy="810809"/>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de-DE" sz="2100" kern="1200"/>
            <a:t>Die </a:t>
          </a:r>
          <a:r>
            <a:rPr lang="de-DE" sz="2100" b="1" kern="1200"/>
            <a:t>D &amp; O-Versicherung</a:t>
          </a:r>
          <a:r>
            <a:rPr lang="de-DE" sz="2100" kern="1200"/>
            <a:t> bietet einen umfassenden Versicherungsschutz für Vereinsvorstände und deckt damit die typischen Risiken für Entscheidungsträger ab.</a:t>
          </a:r>
        </a:p>
      </dsp:txBody>
      <dsp:txXfrm>
        <a:off x="39580" y="2276124"/>
        <a:ext cx="10650358" cy="731649"/>
      </dsp:txXfrm>
    </dsp:sp>
    <dsp:sp modelId="{2C7DF706-4B56-470D-B411-45C4F98C0B92}">
      <dsp:nvSpPr>
        <dsp:cNvPr id="0" name=""/>
        <dsp:cNvSpPr/>
      </dsp:nvSpPr>
      <dsp:spPr>
        <a:xfrm>
          <a:off x="0" y="3107834"/>
          <a:ext cx="10729518" cy="810809"/>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de-DE" sz="2100" kern="1200" dirty="0"/>
            <a:t>Der Versicherungsbeitrag kann von dem Verein getragen werden.</a:t>
          </a:r>
        </a:p>
      </dsp:txBody>
      <dsp:txXfrm>
        <a:off x="39580" y="3147414"/>
        <a:ext cx="10650358" cy="731649"/>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8DF5CE-0C29-4EC9-837D-57EE1B90CA6B}">
      <dsp:nvSpPr>
        <dsp:cNvPr id="0" name=""/>
        <dsp:cNvSpPr/>
      </dsp:nvSpPr>
      <dsp:spPr>
        <a:xfrm>
          <a:off x="0" y="0"/>
          <a:ext cx="4303552" cy="4303552"/>
        </a:xfrm>
        <a:prstGeom prst="pie">
          <a:avLst>
            <a:gd name="adj1" fmla="val 5400000"/>
            <a:gd name="adj2" fmla="val 16200000"/>
          </a:avLst>
        </a:prstGeom>
        <a:solidFill>
          <a:schemeClr val="accent1">
            <a:shade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5C11DA-5DB3-4C9B-92C5-C24291927701}">
      <dsp:nvSpPr>
        <dsp:cNvPr id="0" name=""/>
        <dsp:cNvSpPr/>
      </dsp:nvSpPr>
      <dsp:spPr>
        <a:xfrm>
          <a:off x="2151776" y="0"/>
          <a:ext cx="9307585" cy="4303552"/>
        </a:xfrm>
        <a:prstGeom prst="rect">
          <a:avLst/>
        </a:prstGeom>
        <a:solidFill>
          <a:schemeClr val="lt1">
            <a:alpha val="90000"/>
            <a:hueOff val="0"/>
            <a:satOff val="0"/>
            <a:lumOff val="0"/>
            <a:alphaOff val="0"/>
          </a:schemeClr>
        </a:solidFill>
        <a:ln w="12700" cap="flat" cmpd="sng" algn="ctr">
          <a:solidFill>
            <a:schemeClr val="accent1">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de-DE" sz="2100" kern="1200"/>
            <a:t>Entlastung bedeutet, den Vorstand von Bereicherungs- und Schadensersatzforderungen freizusprechen. Die Entlastung erfolgt regelmäßig durch die Mitgliederversammlung</a:t>
          </a:r>
        </a:p>
      </dsp:txBody>
      <dsp:txXfrm>
        <a:off x="2151776" y="0"/>
        <a:ext cx="9307585" cy="1291068"/>
      </dsp:txXfrm>
    </dsp:sp>
    <dsp:sp modelId="{7E726871-792C-449B-9B2E-F3662C630C2E}">
      <dsp:nvSpPr>
        <dsp:cNvPr id="0" name=""/>
        <dsp:cNvSpPr/>
      </dsp:nvSpPr>
      <dsp:spPr>
        <a:xfrm>
          <a:off x="753122" y="1291068"/>
          <a:ext cx="2797306" cy="2797306"/>
        </a:xfrm>
        <a:prstGeom prst="pie">
          <a:avLst>
            <a:gd name="adj1" fmla="val 5400000"/>
            <a:gd name="adj2" fmla="val 16200000"/>
          </a:avLst>
        </a:prstGeom>
        <a:solidFill>
          <a:schemeClr val="accent1">
            <a:shade val="50000"/>
            <a:hueOff val="-473125"/>
            <a:satOff val="-4293"/>
            <a:lumOff val="31111"/>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6C2303E-5AC0-45A7-848D-CB3462A72DA7}">
      <dsp:nvSpPr>
        <dsp:cNvPr id="0" name=""/>
        <dsp:cNvSpPr/>
      </dsp:nvSpPr>
      <dsp:spPr>
        <a:xfrm>
          <a:off x="2151776" y="1291068"/>
          <a:ext cx="9307585" cy="2797306"/>
        </a:xfrm>
        <a:prstGeom prst="rect">
          <a:avLst/>
        </a:prstGeom>
        <a:solidFill>
          <a:schemeClr val="lt1">
            <a:alpha val="90000"/>
            <a:hueOff val="0"/>
            <a:satOff val="0"/>
            <a:lumOff val="0"/>
            <a:alphaOff val="0"/>
          </a:schemeClr>
        </a:solidFill>
        <a:ln w="12700" cap="flat" cmpd="sng" algn="ctr">
          <a:solidFill>
            <a:schemeClr val="accent1">
              <a:shade val="50000"/>
              <a:hueOff val="-473125"/>
              <a:satOff val="-4293"/>
              <a:lumOff val="3111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de-DE" sz="2100" kern="1200" dirty="0"/>
            <a:t>Die Grundlage für die Entlastung des Vereinsvorstands ist der Rechenschaftsbericht / Jahresbericht des Vorstands.</a:t>
          </a:r>
        </a:p>
      </dsp:txBody>
      <dsp:txXfrm>
        <a:off x="2151776" y="1291068"/>
        <a:ext cx="9307585" cy="1291064"/>
      </dsp:txXfrm>
    </dsp:sp>
    <dsp:sp modelId="{28B3DD98-3E7A-41FF-BAEE-4EBE4A115BBB}">
      <dsp:nvSpPr>
        <dsp:cNvPr id="0" name=""/>
        <dsp:cNvSpPr/>
      </dsp:nvSpPr>
      <dsp:spPr>
        <a:xfrm>
          <a:off x="1506243" y="2582132"/>
          <a:ext cx="1291064" cy="1291064"/>
        </a:xfrm>
        <a:prstGeom prst="pie">
          <a:avLst>
            <a:gd name="adj1" fmla="val 5400000"/>
            <a:gd name="adj2" fmla="val 16200000"/>
          </a:avLst>
        </a:prstGeom>
        <a:solidFill>
          <a:schemeClr val="accent1">
            <a:shade val="50000"/>
            <a:hueOff val="-473125"/>
            <a:satOff val="-4293"/>
            <a:lumOff val="31111"/>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13344D5-CE21-485D-854D-68CCF14556B5}">
      <dsp:nvSpPr>
        <dsp:cNvPr id="0" name=""/>
        <dsp:cNvSpPr/>
      </dsp:nvSpPr>
      <dsp:spPr>
        <a:xfrm>
          <a:off x="2151776" y="2582132"/>
          <a:ext cx="9307585" cy="1291064"/>
        </a:xfrm>
        <a:prstGeom prst="rect">
          <a:avLst/>
        </a:prstGeom>
        <a:solidFill>
          <a:schemeClr val="lt1">
            <a:alpha val="90000"/>
            <a:hueOff val="0"/>
            <a:satOff val="0"/>
            <a:lumOff val="0"/>
            <a:alphaOff val="0"/>
          </a:schemeClr>
        </a:solidFill>
        <a:ln w="12700" cap="flat" cmpd="sng" algn="ctr">
          <a:solidFill>
            <a:schemeClr val="accent1">
              <a:shade val="50000"/>
              <a:hueOff val="-473125"/>
              <a:satOff val="-4293"/>
              <a:lumOff val="3111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de-DE" sz="2100" kern="1200"/>
            <a:t>Der Vorstand kann nur für jene Tätigkeiten entlastet werden, von denen die Mitgliederversammlung gewusst hat, beziehungsweise gewusst haben muss. Alle anderen Tätigkeiten bleiben vom Verzicht oder Regressansprüchen unberührt.</a:t>
          </a:r>
        </a:p>
      </dsp:txBody>
      <dsp:txXfrm>
        <a:off x="2151776" y="2582132"/>
        <a:ext cx="9307585" cy="1291064"/>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2DDBB8-51EB-4A1F-849C-825050C67ACE}">
      <dsp:nvSpPr>
        <dsp:cNvPr id="0" name=""/>
        <dsp:cNvSpPr/>
      </dsp:nvSpPr>
      <dsp:spPr>
        <a:xfrm>
          <a:off x="2295" y="754534"/>
          <a:ext cx="4895160" cy="2937096"/>
        </a:xfrm>
        <a:prstGeom prst="roundRect">
          <a:avLst>
            <a:gd name="adj" fmla="val 10000"/>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de-DE" sz="2100" kern="1200"/>
            <a:t>Weil der Gesetzgeber die Entlastung des Vorstands nicht ausdrücklich im Gesetz geregelt hat, besteht nur dann einen Anspruch auf Entlastung, wenn dies die  Satzung vorsieht</a:t>
          </a:r>
        </a:p>
      </dsp:txBody>
      <dsp:txXfrm>
        <a:off x="88320" y="840559"/>
        <a:ext cx="4723110" cy="2765046"/>
      </dsp:txXfrm>
    </dsp:sp>
    <dsp:sp modelId="{51C4A4B3-A767-43F4-9BB2-12D64508B2D9}">
      <dsp:nvSpPr>
        <dsp:cNvPr id="0" name=""/>
        <dsp:cNvSpPr/>
      </dsp:nvSpPr>
      <dsp:spPr>
        <a:xfrm>
          <a:off x="5386971" y="1616082"/>
          <a:ext cx="1037774" cy="1213999"/>
        </a:xfrm>
        <a:prstGeom prst="rightArrow">
          <a:avLst>
            <a:gd name="adj1" fmla="val 60000"/>
            <a:gd name="adj2" fmla="val 50000"/>
          </a:avLst>
        </a:prstGeom>
        <a:solidFill>
          <a:schemeClr val="dk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de-DE" sz="1700" kern="1200"/>
        </a:p>
      </dsp:txBody>
      <dsp:txXfrm>
        <a:off x="5386971" y="1858882"/>
        <a:ext cx="726442" cy="728399"/>
      </dsp:txXfrm>
    </dsp:sp>
    <dsp:sp modelId="{C7D66BCF-A273-4965-B718-CB44A2DA89C0}">
      <dsp:nvSpPr>
        <dsp:cNvPr id="0" name=""/>
        <dsp:cNvSpPr/>
      </dsp:nvSpPr>
      <dsp:spPr>
        <a:xfrm>
          <a:off x="6855520" y="754534"/>
          <a:ext cx="4895160" cy="2937096"/>
        </a:xfrm>
        <a:prstGeom prst="roundRect">
          <a:avLst>
            <a:gd name="adj" fmla="val 10000"/>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de-DE" sz="2100" kern="1200" dirty="0"/>
            <a:t>Hat jedoch der Verein trotz fehlender Satzungsgrundlage schon seit Jahren in der Mitgliederversammlung wie selbstverständlich der Antrag auf Entlastung gestellt und darüber abgestimmt, hat sich ein „Vereinsbrauch“ entwickelt, sodass dann ausnahmsweise ein Anspruch in Betracht kommt</a:t>
          </a:r>
        </a:p>
      </dsp:txBody>
      <dsp:txXfrm>
        <a:off x="6941545" y="840559"/>
        <a:ext cx="4723110" cy="276504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0C115F-94DB-4194-A0C9-63ED0001ECA8}">
      <dsp:nvSpPr>
        <dsp:cNvPr id="0" name=""/>
        <dsp:cNvSpPr/>
      </dsp:nvSpPr>
      <dsp:spPr>
        <a:xfrm>
          <a:off x="0" y="106353"/>
          <a:ext cx="11291581" cy="494325"/>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de-DE" sz="1300" kern="1200"/>
            <a:t>Sie haben dafür Sorge zu tragen, dass alle Rechtspflichten des Vereins erfüllt werden.</a:t>
          </a:r>
        </a:p>
      </dsp:txBody>
      <dsp:txXfrm>
        <a:off x="24131" y="130484"/>
        <a:ext cx="11243319" cy="446063"/>
      </dsp:txXfrm>
    </dsp:sp>
    <dsp:sp modelId="{2ED40F55-D611-45A1-9D05-BE484426619E}">
      <dsp:nvSpPr>
        <dsp:cNvPr id="0" name=""/>
        <dsp:cNvSpPr/>
      </dsp:nvSpPr>
      <dsp:spPr>
        <a:xfrm>
          <a:off x="0" y="638118"/>
          <a:ext cx="11291581" cy="494325"/>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de-DE" sz="1300" kern="1200"/>
            <a:t>Sie sind dafür verantwortlich, dass die Entscheidungen im Verein nach den Bestimmungen der Satzung getroffen und nach geltendem Recht umgesetzt werden.</a:t>
          </a:r>
        </a:p>
      </dsp:txBody>
      <dsp:txXfrm>
        <a:off x="24131" y="662249"/>
        <a:ext cx="11243319" cy="446063"/>
      </dsp:txXfrm>
    </dsp:sp>
    <dsp:sp modelId="{027C5941-DE40-46B3-8E3B-11311D7055B7}">
      <dsp:nvSpPr>
        <dsp:cNvPr id="0" name=""/>
        <dsp:cNvSpPr/>
      </dsp:nvSpPr>
      <dsp:spPr>
        <a:xfrm>
          <a:off x="0" y="1169883"/>
          <a:ext cx="11291581" cy="494325"/>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de-DE" sz="1300" kern="1200"/>
            <a:t>Sie sind verpflichtet, Beschlüsse der Mitgliederversammlung auf ihre Wirksamkeit hin zu überprüfen und bei Zweifeln an der Rechtmäßigkeit eine Klärung herbeizuführen.</a:t>
          </a:r>
        </a:p>
      </dsp:txBody>
      <dsp:txXfrm>
        <a:off x="24131" y="1194014"/>
        <a:ext cx="11243319" cy="446063"/>
      </dsp:txXfrm>
    </dsp:sp>
    <dsp:sp modelId="{9650A2AE-7EC9-4BC6-8346-AE65F2318E40}">
      <dsp:nvSpPr>
        <dsp:cNvPr id="0" name=""/>
        <dsp:cNvSpPr/>
      </dsp:nvSpPr>
      <dsp:spPr>
        <a:xfrm>
          <a:off x="0" y="1701648"/>
          <a:ext cx="11291581" cy="494325"/>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de-DE" sz="1300" kern="1200"/>
            <a:t>Ihnen obliegt es sicherzustellen, dass Ansprüche des Vereins durchgesetzt werden.</a:t>
          </a:r>
        </a:p>
      </dsp:txBody>
      <dsp:txXfrm>
        <a:off x="24131" y="1725779"/>
        <a:ext cx="11243319" cy="446063"/>
      </dsp:txXfrm>
    </dsp:sp>
    <dsp:sp modelId="{C7F7A502-EC80-4942-9FC2-15D64E86B8D9}">
      <dsp:nvSpPr>
        <dsp:cNvPr id="0" name=""/>
        <dsp:cNvSpPr/>
      </dsp:nvSpPr>
      <dsp:spPr>
        <a:xfrm>
          <a:off x="0" y="2233413"/>
          <a:ext cx="11291581" cy="494325"/>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de-DE" sz="1300" kern="1200"/>
            <a:t>Sie haben die Pflicht, alles zu tun, damit der Vereinszweck verwirklicht wird.</a:t>
          </a:r>
        </a:p>
      </dsp:txBody>
      <dsp:txXfrm>
        <a:off x="24131" y="2257544"/>
        <a:ext cx="11243319" cy="446063"/>
      </dsp:txXfrm>
    </dsp:sp>
    <dsp:sp modelId="{088694CD-0D8D-41BF-937F-4EEABB9E913E}">
      <dsp:nvSpPr>
        <dsp:cNvPr id="0" name=""/>
        <dsp:cNvSpPr/>
      </dsp:nvSpPr>
      <dsp:spPr>
        <a:xfrm>
          <a:off x="0" y="2765178"/>
          <a:ext cx="11291581" cy="494325"/>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de-DE" sz="1300" kern="1200"/>
            <a:t>Sie unterliegen Verschwiegenheitspflichten gegenüber Dritten.</a:t>
          </a:r>
        </a:p>
      </dsp:txBody>
      <dsp:txXfrm>
        <a:off x="24131" y="2789309"/>
        <a:ext cx="11243319" cy="446063"/>
      </dsp:txXfrm>
    </dsp:sp>
    <dsp:sp modelId="{D2060FAE-47FD-486C-A9EE-F3EEDAFD59DA}">
      <dsp:nvSpPr>
        <dsp:cNvPr id="0" name=""/>
        <dsp:cNvSpPr/>
      </dsp:nvSpPr>
      <dsp:spPr>
        <a:xfrm>
          <a:off x="0" y="3296943"/>
          <a:ext cx="11291581" cy="494325"/>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de-DE" sz="1300" kern="1200"/>
            <a:t>Sie haben umfassende Auskunfts- und Informationspflichten insbesondere auch gegenüber der Mitgliederversammlung.</a:t>
          </a:r>
        </a:p>
      </dsp:txBody>
      <dsp:txXfrm>
        <a:off x="24131" y="3321074"/>
        <a:ext cx="11243319" cy="446063"/>
      </dsp:txXfrm>
    </dsp:sp>
    <dsp:sp modelId="{15C25FA1-E6D5-4FE2-9D6E-0A079FCDBE3B}">
      <dsp:nvSpPr>
        <dsp:cNvPr id="0" name=""/>
        <dsp:cNvSpPr/>
      </dsp:nvSpPr>
      <dsp:spPr>
        <a:xfrm>
          <a:off x="0" y="3828708"/>
          <a:ext cx="11291581" cy="494325"/>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de-DE" sz="1300" kern="1200"/>
            <a:t>Sie müssen sicherstellen, dass der Verein seine steuerlichen Pflichten erfüllt.</a:t>
          </a:r>
        </a:p>
      </dsp:txBody>
      <dsp:txXfrm>
        <a:off x="24131" y="3852839"/>
        <a:ext cx="11243319" cy="446063"/>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2EB9C9-46BE-4FED-BD9D-5FB3E135D10B}">
      <dsp:nvSpPr>
        <dsp:cNvPr id="0" name=""/>
        <dsp:cNvSpPr/>
      </dsp:nvSpPr>
      <dsp:spPr>
        <a:xfrm>
          <a:off x="0" y="1273715"/>
          <a:ext cx="5208229" cy="2083291"/>
        </a:xfrm>
        <a:prstGeom prst="chevron">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12065" rIns="0" bIns="12065" numCol="1" spcCol="1270" anchor="ctr" anchorCtr="0">
          <a:noAutofit/>
        </a:bodyPr>
        <a:lstStyle/>
        <a:p>
          <a:pPr marL="0" lvl="0" indent="0" algn="ctr" defTabSz="844550">
            <a:lnSpc>
              <a:spcPct val="90000"/>
            </a:lnSpc>
            <a:spcBef>
              <a:spcPct val="0"/>
            </a:spcBef>
            <a:spcAft>
              <a:spcPct val="35000"/>
            </a:spcAft>
            <a:buNone/>
          </a:pPr>
          <a:r>
            <a:rPr lang="de-DE" sz="1900" b="1" u="sng" kern="1200" dirty="0"/>
            <a:t>Frage</a:t>
          </a:r>
          <a:br>
            <a:rPr lang="de-DE" sz="1900" kern="1200" dirty="0"/>
          </a:br>
          <a:r>
            <a:rPr lang="de-DE" sz="1900" b="0" i="0" kern="1200" dirty="0"/>
            <a:t>Haftet ein schon längere Zeit ausgeschiedenes Vorstandsmitglied für zu seiner Amtszeit entstandene Steuerschulden persönlich ?</a:t>
          </a:r>
          <a:endParaRPr lang="de-DE" sz="1900" kern="1200" dirty="0"/>
        </a:p>
      </dsp:txBody>
      <dsp:txXfrm>
        <a:off x="1041646" y="1273715"/>
        <a:ext cx="3124938" cy="2083291"/>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3CD4EB-1DC1-4EF1-8412-6D4AC857339B}">
      <dsp:nvSpPr>
        <dsp:cNvPr id="0" name=""/>
        <dsp:cNvSpPr/>
      </dsp:nvSpPr>
      <dsp:spPr>
        <a:xfrm>
          <a:off x="903045" y="1228"/>
          <a:ext cx="4317871" cy="4317871"/>
        </a:xfrm>
        <a:prstGeom prst="ellipse">
          <a:avLst/>
        </a:prstGeom>
        <a:gradFill rotWithShape="0">
          <a:gsLst>
            <a:gs pos="0">
              <a:schemeClr val="accent1">
                <a:hueOff val="0"/>
                <a:satOff val="0"/>
                <a:lumOff val="0"/>
                <a:alphaOff val="0"/>
                <a:tint val="60000"/>
                <a:satMod val="100000"/>
                <a:lumMod val="110000"/>
              </a:schemeClr>
            </a:gs>
            <a:gs pos="100000">
              <a:schemeClr val="accent1">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de-DE" sz="1800" b="1" u="sng" kern="1200" dirty="0"/>
            <a:t>Antwort</a:t>
          </a:r>
        </a:p>
        <a:p>
          <a:pPr marL="0" lvl="0" indent="0" algn="ctr" defTabSz="800100">
            <a:lnSpc>
              <a:spcPct val="90000"/>
            </a:lnSpc>
            <a:spcBef>
              <a:spcPct val="0"/>
            </a:spcBef>
            <a:spcAft>
              <a:spcPct val="35000"/>
            </a:spcAft>
            <a:buNone/>
          </a:pPr>
          <a:br>
            <a:rPr lang="de-DE" sz="1800" kern="1200" dirty="0"/>
          </a:br>
          <a:r>
            <a:rPr lang="de-DE" sz="1800" kern="1200" dirty="0"/>
            <a:t>Kann sein! F</a:t>
          </a:r>
          <a:r>
            <a:rPr lang="de-DE" sz="1800" b="0" i="0" kern="1200" dirty="0"/>
            <a:t>alls die Schulden bei damaliger sorgfältiger Amtsführung nicht entstanden wären oder die Mittel zur Begleichung der Steuerschulden offensichtlich nicht zur Verfügung standen und auch später nicht zur Verfügung stehen !</a:t>
          </a:r>
          <a:endParaRPr lang="de-DE" sz="1800" kern="1200" dirty="0"/>
        </a:p>
      </dsp:txBody>
      <dsp:txXfrm>
        <a:off x="1535383" y="633566"/>
        <a:ext cx="3053195" cy="3053195"/>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2EB9C9-46BE-4FED-BD9D-5FB3E135D10B}">
      <dsp:nvSpPr>
        <dsp:cNvPr id="0" name=""/>
        <dsp:cNvSpPr/>
      </dsp:nvSpPr>
      <dsp:spPr>
        <a:xfrm>
          <a:off x="0" y="1273715"/>
          <a:ext cx="5208229" cy="2083291"/>
        </a:xfrm>
        <a:prstGeom prst="chevron">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3335" rIns="0" bIns="13335" numCol="1" spcCol="1270" anchor="ctr" anchorCtr="0">
          <a:noAutofit/>
        </a:bodyPr>
        <a:lstStyle/>
        <a:p>
          <a:pPr marL="0" lvl="0" indent="0" algn="ctr" defTabSz="933450">
            <a:lnSpc>
              <a:spcPct val="90000"/>
            </a:lnSpc>
            <a:spcBef>
              <a:spcPct val="0"/>
            </a:spcBef>
            <a:spcAft>
              <a:spcPct val="35000"/>
            </a:spcAft>
            <a:buNone/>
          </a:pPr>
          <a:r>
            <a:rPr lang="de-DE" sz="2100" b="1" kern="1200" dirty="0"/>
            <a:t>Frage</a:t>
          </a:r>
          <a:br>
            <a:rPr lang="de-DE" sz="2100" kern="1200" dirty="0"/>
          </a:br>
          <a:r>
            <a:rPr lang="de-DE" sz="2100" b="0" i="0" kern="1200" dirty="0"/>
            <a:t>Kann die Haftung des Vorstandes oder des Mitglieds eines anderen Organs in einer Vereins-/ Stiftungssatzung wirksam ausgeschlossen werden</a:t>
          </a:r>
          <a:r>
            <a:rPr lang="de-DE" sz="2100" kern="1200" dirty="0"/>
            <a:t>?</a:t>
          </a:r>
        </a:p>
      </dsp:txBody>
      <dsp:txXfrm>
        <a:off x="1041646" y="1273715"/>
        <a:ext cx="3124938" cy="2083291"/>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3CD4EB-1DC1-4EF1-8412-6D4AC857339B}">
      <dsp:nvSpPr>
        <dsp:cNvPr id="0" name=""/>
        <dsp:cNvSpPr/>
      </dsp:nvSpPr>
      <dsp:spPr>
        <a:xfrm>
          <a:off x="903010" y="2457"/>
          <a:ext cx="4317871" cy="4317871"/>
        </a:xfrm>
        <a:prstGeom prst="ellipse">
          <a:avLst/>
        </a:prstGeom>
        <a:gradFill rotWithShape="0">
          <a:gsLst>
            <a:gs pos="0">
              <a:schemeClr val="accent1">
                <a:hueOff val="0"/>
                <a:satOff val="0"/>
                <a:lumOff val="0"/>
                <a:alphaOff val="0"/>
                <a:tint val="60000"/>
                <a:satMod val="100000"/>
                <a:lumMod val="110000"/>
              </a:schemeClr>
            </a:gs>
            <a:gs pos="100000">
              <a:schemeClr val="accent1">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de-DE" sz="1800" b="1" kern="1200" dirty="0"/>
            <a:t>Antwort</a:t>
          </a:r>
          <a:br>
            <a:rPr lang="de-DE" sz="1800" kern="1200" dirty="0"/>
          </a:br>
          <a:r>
            <a:rPr lang="de-DE" sz="1800" b="0" i="0" kern="1200" dirty="0"/>
            <a:t>Ein Haftungsausschluss für Vorsatz ist jedenfalls nicht möglich, für grob fahrlässige Sorgfaltspflichtverletzungen bei gemeinnützigen  Organisationen auch nicht. Für alle anderen Fälle ist eine Haftungsbeschränkung in der Satzung möglich</a:t>
          </a:r>
          <a:endParaRPr lang="de-DE" sz="1800" kern="1200" dirty="0"/>
        </a:p>
      </dsp:txBody>
      <dsp:txXfrm>
        <a:off x="1535348" y="634795"/>
        <a:ext cx="3053195" cy="3053195"/>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2EB9C9-46BE-4FED-BD9D-5FB3E135D10B}">
      <dsp:nvSpPr>
        <dsp:cNvPr id="0" name=""/>
        <dsp:cNvSpPr/>
      </dsp:nvSpPr>
      <dsp:spPr>
        <a:xfrm>
          <a:off x="0" y="1273715"/>
          <a:ext cx="5208229" cy="2083291"/>
        </a:xfrm>
        <a:prstGeom prst="chevron">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marL="0" lvl="0" indent="0" algn="ctr" defTabSz="889000">
            <a:lnSpc>
              <a:spcPct val="90000"/>
            </a:lnSpc>
            <a:spcBef>
              <a:spcPct val="0"/>
            </a:spcBef>
            <a:spcAft>
              <a:spcPct val="35000"/>
            </a:spcAft>
            <a:buNone/>
          </a:pPr>
          <a:r>
            <a:rPr lang="de-DE" sz="2000" b="1" kern="1200" dirty="0"/>
            <a:t>Frage</a:t>
          </a:r>
          <a:br>
            <a:rPr lang="de-DE" sz="2000" kern="1200" dirty="0"/>
          </a:br>
          <a:r>
            <a:rPr lang="de-DE" sz="2000" b="0" i="0" kern="1200" dirty="0"/>
            <a:t>Kann der Vorstand eines Vereins von Vereinsgläubigern auch persönlich in Anspruch genommen werden ?</a:t>
          </a:r>
          <a:endParaRPr lang="de-DE" sz="2000" kern="1200" dirty="0"/>
        </a:p>
      </dsp:txBody>
      <dsp:txXfrm>
        <a:off x="1041646" y="1273715"/>
        <a:ext cx="3124938" cy="2083291"/>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3CD4EB-1DC1-4EF1-8412-6D4AC857339B}">
      <dsp:nvSpPr>
        <dsp:cNvPr id="0" name=""/>
        <dsp:cNvSpPr/>
      </dsp:nvSpPr>
      <dsp:spPr>
        <a:xfrm>
          <a:off x="894660" y="0"/>
          <a:ext cx="4317871" cy="4317871"/>
        </a:xfrm>
        <a:prstGeom prst="ellipse">
          <a:avLst/>
        </a:prstGeom>
        <a:gradFill rotWithShape="0">
          <a:gsLst>
            <a:gs pos="0">
              <a:schemeClr val="accent1">
                <a:hueOff val="0"/>
                <a:satOff val="0"/>
                <a:lumOff val="0"/>
                <a:alphaOff val="0"/>
                <a:tint val="60000"/>
                <a:satMod val="100000"/>
                <a:lumMod val="110000"/>
              </a:schemeClr>
            </a:gs>
            <a:gs pos="100000">
              <a:schemeClr val="accent1">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de-DE" sz="2400" b="1" kern="1200" dirty="0"/>
            <a:t>Antwort</a:t>
          </a:r>
          <a:br>
            <a:rPr lang="de-DE" sz="2400" kern="1200" dirty="0"/>
          </a:br>
          <a:r>
            <a:rPr lang="de-DE" sz="2400" b="0" i="0" kern="1200" dirty="0"/>
            <a:t>Ja, Aber nur wenn der Vorstand die Gläubiger vorsätzlich sittenwidrig geschädigt oder diesen gegenüber eine Straftat begangen hat.</a:t>
          </a:r>
          <a:endParaRPr lang="de-DE" sz="2400" kern="1200" dirty="0"/>
        </a:p>
      </dsp:txBody>
      <dsp:txXfrm>
        <a:off x="1526998" y="632338"/>
        <a:ext cx="3053195" cy="3053195"/>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2EB9C9-46BE-4FED-BD9D-5FB3E135D10B}">
      <dsp:nvSpPr>
        <dsp:cNvPr id="0" name=""/>
        <dsp:cNvSpPr/>
      </dsp:nvSpPr>
      <dsp:spPr>
        <a:xfrm>
          <a:off x="0" y="1273715"/>
          <a:ext cx="5208229" cy="2083291"/>
        </a:xfrm>
        <a:prstGeom prst="chevron">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12065" rIns="0" bIns="12065" numCol="1" spcCol="1270" anchor="ctr" anchorCtr="0">
          <a:noAutofit/>
        </a:bodyPr>
        <a:lstStyle/>
        <a:p>
          <a:pPr marL="0" lvl="0" indent="0" algn="ctr" defTabSz="844550">
            <a:lnSpc>
              <a:spcPct val="90000"/>
            </a:lnSpc>
            <a:spcBef>
              <a:spcPct val="0"/>
            </a:spcBef>
            <a:spcAft>
              <a:spcPct val="35000"/>
            </a:spcAft>
            <a:buNone/>
          </a:pPr>
          <a:r>
            <a:rPr lang="de-DE" sz="1900" b="1" kern="1200" dirty="0"/>
            <a:t>Frage</a:t>
          </a:r>
          <a:br>
            <a:rPr lang="de-DE" sz="1900" kern="1200" dirty="0"/>
          </a:br>
          <a:r>
            <a:rPr lang="de-DE" sz="1900" kern="1200" dirty="0"/>
            <a:t>Haftet der zum Kassenprüfer gewählt worden, kenne mich mit den Aufgaben aber nicht aus. Können mich eventuell Haftungsrisiken treffen?</a:t>
          </a:r>
        </a:p>
      </dsp:txBody>
      <dsp:txXfrm>
        <a:off x="1041646" y="1273715"/>
        <a:ext cx="3124938" cy="2083291"/>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3CD4EB-1DC1-4EF1-8412-6D4AC857339B}">
      <dsp:nvSpPr>
        <dsp:cNvPr id="0" name=""/>
        <dsp:cNvSpPr/>
      </dsp:nvSpPr>
      <dsp:spPr>
        <a:xfrm>
          <a:off x="894660" y="0"/>
          <a:ext cx="4317871" cy="4317871"/>
        </a:xfrm>
        <a:prstGeom prst="ellipse">
          <a:avLst/>
        </a:prstGeom>
        <a:gradFill rotWithShape="0">
          <a:gsLst>
            <a:gs pos="0">
              <a:schemeClr val="accent1">
                <a:hueOff val="0"/>
                <a:satOff val="0"/>
                <a:lumOff val="0"/>
                <a:alphaOff val="0"/>
                <a:tint val="60000"/>
                <a:satMod val="100000"/>
                <a:lumMod val="110000"/>
              </a:schemeClr>
            </a:gs>
            <a:gs pos="100000">
              <a:schemeClr val="accent1">
                <a:hueOff val="0"/>
                <a:satOff val="0"/>
                <a:lumOff val="0"/>
                <a:alphaOff val="0"/>
                <a:tint val="70000"/>
                <a:satMod val="100000"/>
                <a:lumMod val="10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de-DE" sz="2500" b="1" kern="1200" dirty="0"/>
            <a:t>Antwort</a:t>
          </a:r>
          <a:br>
            <a:rPr lang="de-DE" sz="2500" kern="1200" dirty="0"/>
          </a:br>
          <a:r>
            <a:rPr lang="de-DE" sz="2500" kern="1200" dirty="0"/>
            <a:t>Ja! Wer das Amt annimmt, muss es Amt gewissenhaft ausüben: ganz schnell fortbilden oder das Amt </a:t>
          </a:r>
          <a:r>
            <a:rPr lang="de-DE" sz="2500" kern="1200" dirty="0" err="1"/>
            <a:t>sobawieder</a:t>
          </a:r>
          <a:r>
            <a:rPr lang="de-DE" sz="2500" kern="1200" dirty="0"/>
            <a:t> niederlegen.</a:t>
          </a:r>
        </a:p>
      </dsp:txBody>
      <dsp:txXfrm>
        <a:off x="1526998" y="632338"/>
        <a:ext cx="3053195" cy="305319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1E85A2-A9F8-4862-9672-93D5BC7F47DA}">
      <dsp:nvSpPr>
        <dsp:cNvPr id="0" name=""/>
        <dsp:cNvSpPr/>
      </dsp:nvSpPr>
      <dsp:spPr>
        <a:xfrm>
          <a:off x="228332" y="453153"/>
          <a:ext cx="5420698" cy="1693968"/>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47381" tIns="64770" rIns="64770" bIns="64770" numCol="1" spcCol="1270" anchor="ctr" anchorCtr="0">
          <a:noAutofit/>
        </a:bodyPr>
        <a:lstStyle/>
        <a:p>
          <a:pPr marL="0" lvl="0" indent="0" algn="l" defTabSz="755650">
            <a:lnSpc>
              <a:spcPct val="90000"/>
            </a:lnSpc>
            <a:spcBef>
              <a:spcPct val="0"/>
            </a:spcBef>
            <a:spcAft>
              <a:spcPct val="35000"/>
            </a:spcAft>
            <a:buNone/>
          </a:pPr>
          <a:r>
            <a:rPr lang="de-DE" sz="1700" kern="1200" dirty="0"/>
            <a:t>Der Vorstand ist der gesetzliche Vertreter des Vereins (§ 26 BGB). Er ist damit gemäß § 34 (1) Abgabenordnung für die Erfüllung der steuerlichen Pflichten des Vereins verantwortlich. </a:t>
          </a:r>
        </a:p>
      </dsp:txBody>
      <dsp:txXfrm>
        <a:off x="228332" y="453153"/>
        <a:ext cx="5420698" cy="1693968"/>
      </dsp:txXfrm>
    </dsp:sp>
    <dsp:sp modelId="{8DD9E2EE-AB58-4F37-9CFE-66FEC364275D}">
      <dsp:nvSpPr>
        <dsp:cNvPr id="0" name=""/>
        <dsp:cNvSpPr/>
      </dsp:nvSpPr>
      <dsp:spPr>
        <a:xfrm>
          <a:off x="2470" y="208469"/>
          <a:ext cx="1185777" cy="1778666"/>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64000" r="-64000"/>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D46E7A0-4CED-4447-8831-1388317E0986}">
      <dsp:nvSpPr>
        <dsp:cNvPr id="0" name=""/>
        <dsp:cNvSpPr/>
      </dsp:nvSpPr>
      <dsp:spPr>
        <a:xfrm>
          <a:off x="6094915" y="453153"/>
          <a:ext cx="5420698" cy="1693968"/>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47381" tIns="64770" rIns="64770" bIns="64770" numCol="1" spcCol="1270" anchor="ctr" anchorCtr="0">
          <a:noAutofit/>
        </a:bodyPr>
        <a:lstStyle/>
        <a:p>
          <a:pPr marL="0" lvl="0" indent="0" algn="l" defTabSz="755650">
            <a:lnSpc>
              <a:spcPct val="90000"/>
            </a:lnSpc>
            <a:spcBef>
              <a:spcPct val="0"/>
            </a:spcBef>
            <a:spcAft>
              <a:spcPct val="35000"/>
            </a:spcAft>
            <a:buNone/>
          </a:pPr>
          <a:r>
            <a:rPr lang="de-DE" sz="1700" kern="1200"/>
            <a:t>Der Vorstand haftet persönlich mit seinem ganzen Vermögen, soweit er vorsätzlich oder grob fahrlässig seine Pflichten verletzt und deswegen Steuern des Vereins nicht oder nicht rechtzeitig festgesetzt oder bezahlt werden (§ 69 AO).</a:t>
          </a:r>
        </a:p>
      </dsp:txBody>
      <dsp:txXfrm>
        <a:off x="6094915" y="453153"/>
        <a:ext cx="5420698" cy="1693968"/>
      </dsp:txXfrm>
    </dsp:sp>
    <dsp:sp modelId="{38A405AD-B086-43E3-A80C-55116E50EC7A}">
      <dsp:nvSpPr>
        <dsp:cNvPr id="0" name=""/>
        <dsp:cNvSpPr/>
      </dsp:nvSpPr>
      <dsp:spPr>
        <a:xfrm>
          <a:off x="5869053" y="208469"/>
          <a:ext cx="1185777" cy="1778666"/>
        </a:xfrm>
        <a:prstGeom prst="rect">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50000" r="-50000"/>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79F8377-151A-4177-B9BC-0F3BAAE8B292}">
      <dsp:nvSpPr>
        <dsp:cNvPr id="0" name=""/>
        <dsp:cNvSpPr/>
      </dsp:nvSpPr>
      <dsp:spPr>
        <a:xfrm>
          <a:off x="3161624" y="2585671"/>
          <a:ext cx="5420698" cy="1693968"/>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47381" tIns="64770" rIns="64770" bIns="64770" numCol="1" spcCol="1270" anchor="ctr" anchorCtr="0">
          <a:noAutofit/>
        </a:bodyPr>
        <a:lstStyle/>
        <a:p>
          <a:pPr marL="0" lvl="0" indent="0" algn="l" defTabSz="755650">
            <a:lnSpc>
              <a:spcPct val="90000"/>
            </a:lnSpc>
            <a:spcBef>
              <a:spcPct val="0"/>
            </a:spcBef>
            <a:spcAft>
              <a:spcPct val="35000"/>
            </a:spcAft>
            <a:buNone/>
          </a:pPr>
          <a:r>
            <a:rPr lang="de-DE" sz="1700" kern="1200"/>
            <a:t>Als Pflichtverletzung gelten daher insbesondere Verstöße gegen Buchführungs- und Aufzeichnungspflichten oder falsche Kennzeichnung oder falsche Verwendung von </a:t>
          </a:r>
          <a:r>
            <a:rPr lang="de-DE" sz="1700" b="1" kern="1200"/>
            <a:t>Spendengeldern</a:t>
          </a:r>
          <a:endParaRPr lang="de-DE" sz="1700" kern="1200"/>
        </a:p>
      </dsp:txBody>
      <dsp:txXfrm>
        <a:off x="3161624" y="2585671"/>
        <a:ext cx="5420698" cy="1693968"/>
      </dsp:txXfrm>
    </dsp:sp>
    <dsp:sp modelId="{78BF1D1B-C73D-4A18-B847-FA844A86B54F}">
      <dsp:nvSpPr>
        <dsp:cNvPr id="0" name=""/>
        <dsp:cNvSpPr/>
      </dsp:nvSpPr>
      <dsp:spPr>
        <a:xfrm>
          <a:off x="2935761" y="2340987"/>
          <a:ext cx="1185777" cy="1778666"/>
        </a:xfrm>
        <a:prstGeom prst="rect">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l="-63000" r="-63000"/>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015B0A-9780-48D0-A800-FE170076CCBC}">
      <dsp:nvSpPr>
        <dsp:cNvPr id="0" name=""/>
        <dsp:cNvSpPr/>
      </dsp:nvSpPr>
      <dsp:spPr>
        <a:xfrm>
          <a:off x="171200" y="120420"/>
          <a:ext cx="10237923" cy="930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b" anchorCtr="0">
          <a:noAutofit/>
        </a:bodyPr>
        <a:lstStyle/>
        <a:p>
          <a:pPr marL="0" lvl="0" indent="0" algn="l" defTabSz="889000">
            <a:lnSpc>
              <a:spcPct val="90000"/>
            </a:lnSpc>
            <a:spcBef>
              <a:spcPct val="0"/>
            </a:spcBef>
            <a:spcAft>
              <a:spcPct val="35000"/>
            </a:spcAft>
            <a:buNone/>
          </a:pPr>
          <a:r>
            <a:rPr lang="de-DE" sz="2000" kern="1200" dirty="0"/>
            <a:t>Der Vereinsvorstand hat als gesetzlicher Vertreter dafür Sorge zu tragen, dass die entsprechenden steuerlichen Pflichten erfüllt werden. Zu diesen Pflichten gehören:</a:t>
          </a:r>
        </a:p>
      </dsp:txBody>
      <dsp:txXfrm>
        <a:off x="171200" y="120420"/>
        <a:ext cx="10237923" cy="930720"/>
      </dsp:txXfrm>
    </dsp:sp>
    <dsp:sp modelId="{FAB85DEF-CD64-4FDF-A9C1-A75CED5471C9}">
      <dsp:nvSpPr>
        <dsp:cNvPr id="0" name=""/>
        <dsp:cNvSpPr/>
      </dsp:nvSpPr>
      <dsp:spPr>
        <a:xfrm>
          <a:off x="171200" y="1051140"/>
          <a:ext cx="2395673" cy="1895911"/>
        </a:xfrm>
        <a:prstGeom prst="chevron">
          <a:avLst>
            <a:gd name="adj" fmla="val 70610"/>
          </a:avLst>
        </a:prstGeom>
        <a:solidFill>
          <a:schemeClr val="accent1">
            <a:shade val="50000"/>
            <a:hueOff val="0"/>
            <a:satOff val="0"/>
            <a:lumOff val="0"/>
            <a:alphaOff val="0"/>
          </a:schemeClr>
        </a:solidFill>
        <a:ln w="12700" cap="flat" cmpd="sng" algn="ctr">
          <a:solidFill>
            <a:schemeClr val="accent1">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C5F9B9E-B844-4D00-8EEF-A4639190D4D3}">
      <dsp:nvSpPr>
        <dsp:cNvPr id="0" name=""/>
        <dsp:cNvSpPr/>
      </dsp:nvSpPr>
      <dsp:spPr>
        <a:xfrm>
          <a:off x="1610197" y="1051140"/>
          <a:ext cx="2395673" cy="1895911"/>
        </a:xfrm>
        <a:prstGeom prst="chevron">
          <a:avLst>
            <a:gd name="adj" fmla="val 70610"/>
          </a:avLst>
        </a:prstGeom>
        <a:solidFill>
          <a:schemeClr val="accent1">
            <a:shade val="50000"/>
            <a:hueOff val="-101384"/>
            <a:satOff val="-920"/>
            <a:lumOff val="6667"/>
            <a:alphaOff val="0"/>
          </a:schemeClr>
        </a:solidFill>
        <a:ln w="12700" cap="flat" cmpd="sng" algn="ctr">
          <a:solidFill>
            <a:schemeClr val="accent1">
              <a:shade val="50000"/>
              <a:hueOff val="-101384"/>
              <a:satOff val="-920"/>
              <a:lumOff val="666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17D401-A68E-480A-8C8D-873123393EA9}">
      <dsp:nvSpPr>
        <dsp:cNvPr id="0" name=""/>
        <dsp:cNvSpPr/>
      </dsp:nvSpPr>
      <dsp:spPr>
        <a:xfrm>
          <a:off x="3050332" y="1051140"/>
          <a:ext cx="2395673" cy="1895911"/>
        </a:xfrm>
        <a:prstGeom prst="chevron">
          <a:avLst>
            <a:gd name="adj" fmla="val 70610"/>
          </a:avLst>
        </a:prstGeom>
        <a:solidFill>
          <a:schemeClr val="accent1">
            <a:shade val="50000"/>
            <a:hueOff val="-202768"/>
            <a:satOff val="-1840"/>
            <a:lumOff val="13333"/>
            <a:alphaOff val="0"/>
          </a:schemeClr>
        </a:solidFill>
        <a:ln w="12700" cap="flat" cmpd="sng" algn="ctr">
          <a:solidFill>
            <a:schemeClr val="accent1">
              <a:shade val="50000"/>
              <a:hueOff val="-202768"/>
              <a:satOff val="-1840"/>
              <a:lumOff val="1333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F51F15B-D5CD-43B8-9236-1B103D3BEA5B}">
      <dsp:nvSpPr>
        <dsp:cNvPr id="0" name=""/>
        <dsp:cNvSpPr/>
      </dsp:nvSpPr>
      <dsp:spPr>
        <a:xfrm>
          <a:off x="4489329" y="1051140"/>
          <a:ext cx="2395673" cy="1895911"/>
        </a:xfrm>
        <a:prstGeom prst="chevron">
          <a:avLst>
            <a:gd name="adj" fmla="val 70610"/>
          </a:avLst>
        </a:prstGeom>
        <a:solidFill>
          <a:schemeClr val="accent1">
            <a:shade val="50000"/>
            <a:hueOff val="-304152"/>
            <a:satOff val="-2760"/>
            <a:lumOff val="20000"/>
            <a:alphaOff val="0"/>
          </a:schemeClr>
        </a:solidFill>
        <a:ln w="12700" cap="flat" cmpd="sng" algn="ctr">
          <a:solidFill>
            <a:schemeClr val="accent1">
              <a:shade val="50000"/>
              <a:hueOff val="-304152"/>
              <a:satOff val="-2760"/>
              <a:lumOff val="2000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84FC23F-CEF2-4BE5-9277-2A7BE9C298EF}">
      <dsp:nvSpPr>
        <dsp:cNvPr id="0" name=""/>
        <dsp:cNvSpPr/>
      </dsp:nvSpPr>
      <dsp:spPr>
        <a:xfrm>
          <a:off x="5929463" y="1051140"/>
          <a:ext cx="2395673" cy="1895911"/>
        </a:xfrm>
        <a:prstGeom prst="chevron">
          <a:avLst>
            <a:gd name="adj" fmla="val 70610"/>
          </a:avLst>
        </a:prstGeom>
        <a:solidFill>
          <a:schemeClr val="accent1">
            <a:shade val="50000"/>
            <a:hueOff val="-405535"/>
            <a:satOff val="-3680"/>
            <a:lumOff val="26666"/>
            <a:alphaOff val="0"/>
          </a:schemeClr>
        </a:solidFill>
        <a:ln w="12700" cap="flat" cmpd="sng" algn="ctr">
          <a:solidFill>
            <a:schemeClr val="accent1">
              <a:shade val="50000"/>
              <a:hueOff val="-405535"/>
              <a:satOff val="-3680"/>
              <a:lumOff val="2666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0BFF6B-2DA3-40EF-969C-B15179715D9C}">
      <dsp:nvSpPr>
        <dsp:cNvPr id="0" name=""/>
        <dsp:cNvSpPr/>
      </dsp:nvSpPr>
      <dsp:spPr>
        <a:xfrm>
          <a:off x="7368460" y="1051140"/>
          <a:ext cx="2395673" cy="1895911"/>
        </a:xfrm>
        <a:prstGeom prst="chevron">
          <a:avLst>
            <a:gd name="adj" fmla="val 70610"/>
          </a:avLst>
        </a:prstGeom>
        <a:solidFill>
          <a:schemeClr val="accent1">
            <a:shade val="50000"/>
            <a:hueOff val="-506919"/>
            <a:satOff val="-4600"/>
            <a:lumOff val="33333"/>
            <a:alphaOff val="0"/>
          </a:schemeClr>
        </a:solidFill>
        <a:ln w="12700" cap="flat" cmpd="sng" algn="ctr">
          <a:solidFill>
            <a:schemeClr val="accent1">
              <a:shade val="50000"/>
              <a:hueOff val="-506919"/>
              <a:satOff val="-4600"/>
              <a:lumOff val="3333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45C39E8-A815-4CAA-B67B-78C65258B53D}">
      <dsp:nvSpPr>
        <dsp:cNvPr id="0" name=""/>
        <dsp:cNvSpPr/>
      </dsp:nvSpPr>
      <dsp:spPr>
        <a:xfrm>
          <a:off x="8808595" y="1051140"/>
          <a:ext cx="2395673" cy="1895911"/>
        </a:xfrm>
        <a:prstGeom prst="chevron">
          <a:avLst>
            <a:gd name="adj" fmla="val 70610"/>
          </a:avLst>
        </a:prstGeom>
        <a:solidFill>
          <a:schemeClr val="accent1">
            <a:shade val="50000"/>
            <a:hueOff val="-608303"/>
            <a:satOff val="-5520"/>
            <a:lumOff val="39999"/>
            <a:alphaOff val="0"/>
          </a:schemeClr>
        </a:solidFill>
        <a:ln w="12700" cap="flat" cmpd="sng" algn="ctr">
          <a:solidFill>
            <a:schemeClr val="accent1">
              <a:shade val="50000"/>
              <a:hueOff val="-608303"/>
              <a:satOff val="-5520"/>
              <a:lumOff val="3999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CA822B3-79BF-4A00-8690-89502300AC23}">
      <dsp:nvSpPr>
        <dsp:cNvPr id="0" name=""/>
        <dsp:cNvSpPr/>
      </dsp:nvSpPr>
      <dsp:spPr>
        <a:xfrm>
          <a:off x="171200" y="1240731"/>
          <a:ext cx="10371015" cy="1516729"/>
        </a:xfrm>
        <a:prstGeom prst="rect">
          <a:avLst/>
        </a:prstGeom>
        <a:solidFill>
          <a:schemeClr val="lt1">
            <a:hueOff val="0"/>
            <a:satOff val="0"/>
            <a:lumOff val="0"/>
            <a:alphaOff val="0"/>
          </a:schemeClr>
        </a:solidFill>
        <a:ln w="12700" cap="flat" cmpd="sng" algn="ctr">
          <a:solidFill>
            <a:schemeClr val="accent1">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l" defTabSz="755650">
            <a:lnSpc>
              <a:spcPct val="90000"/>
            </a:lnSpc>
            <a:spcBef>
              <a:spcPct val="0"/>
            </a:spcBef>
            <a:spcAft>
              <a:spcPct val="35000"/>
            </a:spcAft>
            <a:buNone/>
          </a:pPr>
          <a:r>
            <a:rPr lang="de-DE" sz="1700" kern="1200"/>
            <a:t>Erteilung steuerlicher Auskünfte (§ 93 AO)</a:t>
          </a:r>
        </a:p>
        <a:p>
          <a:pPr marL="0" lvl="0" indent="0" algn="l" defTabSz="755650">
            <a:lnSpc>
              <a:spcPct val="90000"/>
            </a:lnSpc>
            <a:spcBef>
              <a:spcPct val="0"/>
            </a:spcBef>
            <a:spcAft>
              <a:spcPct val="35000"/>
            </a:spcAft>
            <a:buNone/>
          </a:pPr>
          <a:r>
            <a:rPr lang="de-DE" sz="1700" kern="1200" dirty="0"/>
            <a:t>Buchführungs- und Aufzeichnungspflichten (§§ 140-148. AO)</a:t>
          </a:r>
        </a:p>
        <a:p>
          <a:pPr marL="0" lvl="0" indent="0" algn="l" defTabSz="755650">
            <a:lnSpc>
              <a:spcPct val="90000"/>
            </a:lnSpc>
            <a:spcBef>
              <a:spcPct val="0"/>
            </a:spcBef>
            <a:spcAft>
              <a:spcPct val="35000"/>
            </a:spcAft>
            <a:buNone/>
          </a:pPr>
          <a:r>
            <a:rPr lang="de-DE" sz="1700" kern="1200"/>
            <a:t>Pflicht zur Abgabe der Körperschaftsteuererklärung, Gewebesteuererklärung und Umsatzsteuererklärung (§ 149 AO):</a:t>
          </a:r>
        </a:p>
        <a:p>
          <a:pPr marL="0" lvl="0" indent="0" algn="l" defTabSz="755650">
            <a:lnSpc>
              <a:spcPct val="90000"/>
            </a:lnSpc>
            <a:spcBef>
              <a:spcPct val="0"/>
            </a:spcBef>
            <a:spcAft>
              <a:spcPct val="35000"/>
            </a:spcAft>
            <a:buNone/>
          </a:pPr>
          <a:r>
            <a:rPr lang="de-DE" sz="1700" kern="1200"/>
            <a:t>Pflicht zur Steuerzahlung (§ 34 Abs. 1 AO)</a:t>
          </a:r>
        </a:p>
      </dsp:txBody>
      <dsp:txXfrm>
        <a:off x="171200" y="1240731"/>
        <a:ext cx="10371015" cy="1516729"/>
      </dsp:txXfrm>
    </dsp:sp>
    <dsp:sp modelId="{643C4E59-97DA-4FFA-AB9B-303C2533D78A}">
      <dsp:nvSpPr>
        <dsp:cNvPr id="0" name=""/>
        <dsp:cNvSpPr/>
      </dsp:nvSpPr>
      <dsp:spPr>
        <a:xfrm>
          <a:off x="171200" y="3033291"/>
          <a:ext cx="10237923" cy="930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b" anchorCtr="0">
          <a:noAutofit/>
        </a:bodyPr>
        <a:lstStyle/>
        <a:p>
          <a:pPr marL="0" lvl="0" indent="0" algn="l" defTabSz="844550">
            <a:lnSpc>
              <a:spcPct val="90000"/>
            </a:lnSpc>
            <a:spcBef>
              <a:spcPct val="0"/>
            </a:spcBef>
            <a:spcAft>
              <a:spcPct val="35000"/>
            </a:spcAft>
            <a:buNone/>
          </a:pPr>
          <a:r>
            <a:rPr lang="de-DE" sz="1900" kern="1200"/>
            <a:t>Werden die genannten Pflichten nicht erfüllt, haften die Vorstände soweit Steuern infolge vorsätzlicher oder grob fahrlässiger Pflichtverletzung nicht oder nicht rechtzeitig gezahlt werden neben dem Verein als Gesamtschuldner.</a:t>
          </a:r>
        </a:p>
      </dsp:txBody>
      <dsp:txXfrm>
        <a:off x="171200" y="3033291"/>
        <a:ext cx="10237923" cy="930720"/>
      </dsp:txXfrm>
    </dsp:sp>
    <dsp:sp modelId="{DC5BB21C-B1AD-4431-9889-C80A4744B29D}">
      <dsp:nvSpPr>
        <dsp:cNvPr id="0" name=""/>
        <dsp:cNvSpPr/>
      </dsp:nvSpPr>
      <dsp:spPr>
        <a:xfrm>
          <a:off x="171200" y="3964011"/>
          <a:ext cx="1365056" cy="227509"/>
        </a:xfrm>
        <a:prstGeom prst="parallelogram">
          <a:avLst>
            <a:gd name="adj" fmla="val 140840"/>
          </a:avLst>
        </a:prstGeom>
        <a:solidFill>
          <a:schemeClr val="accent1">
            <a:shade val="50000"/>
            <a:hueOff val="-709687"/>
            <a:satOff val="-6440"/>
            <a:lumOff val="46666"/>
            <a:alphaOff val="0"/>
          </a:schemeClr>
        </a:solidFill>
        <a:ln w="12700" cap="flat" cmpd="sng" algn="ctr">
          <a:solidFill>
            <a:schemeClr val="accent1">
              <a:shade val="50000"/>
              <a:hueOff val="-709687"/>
              <a:satOff val="-6440"/>
              <a:lumOff val="4666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7AC3725-63EC-45C8-BC26-B7528874D336}">
      <dsp:nvSpPr>
        <dsp:cNvPr id="0" name=""/>
        <dsp:cNvSpPr/>
      </dsp:nvSpPr>
      <dsp:spPr>
        <a:xfrm>
          <a:off x="1615885" y="3964011"/>
          <a:ext cx="1365056" cy="227509"/>
        </a:xfrm>
        <a:prstGeom prst="parallelogram">
          <a:avLst>
            <a:gd name="adj" fmla="val 140840"/>
          </a:avLst>
        </a:prstGeom>
        <a:solidFill>
          <a:schemeClr val="accent1">
            <a:shade val="50000"/>
            <a:hueOff val="-608303"/>
            <a:satOff val="-5520"/>
            <a:lumOff val="39999"/>
            <a:alphaOff val="0"/>
          </a:schemeClr>
        </a:solidFill>
        <a:ln w="12700" cap="flat" cmpd="sng" algn="ctr">
          <a:solidFill>
            <a:schemeClr val="accent1">
              <a:shade val="50000"/>
              <a:hueOff val="-608303"/>
              <a:satOff val="-5520"/>
              <a:lumOff val="3999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23D5FD7-C560-415E-B316-2B220838D20F}">
      <dsp:nvSpPr>
        <dsp:cNvPr id="0" name=""/>
        <dsp:cNvSpPr/>
      </dsp:nvSpPr>
      <dsp:spPr>
        <a:xfrm>
          <a:off x="3060570" y="3964011"/>
          <a:ext cx="1365056" cy="227509"/>
        </a:xfrm>
        <a:prstGeom prst="parallelogram">
          <a:avLst>
            <a:gd name="adj" fmla="val 140840"/>
          </a:avLst>
        </a:prstGeom>
        <a:solidFill>
          <a:schemeClr val="accent1">
            <a:shade val="50000"/>
            <a:hueOff val="-506919"/>
            <a:satOff val="-4600"/>
            <a:lumOff val="33333"/>
            <a:alphaOff val="0"/>
          </a:schemeClr>
        </a:solidFill>
        <a:ln w="12700" cap="flat" cmpd="sng" algn="ctr">
          <a:solidFill>
            <a:schemeClr val="accent1">
              <a:shade val="50000"/>
              <a:hueOff val="-506919"/>
              <a:satOff val="-4600"/>
              <a:lumOff val="3333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EAEB60B-B9F3-4FE2-82DA-8A145D0F09B9}">
      <dsp:nvSpPr>
        <dsp:cNvPr id="0" name=""/>
        <dsp:cNvSpPr/>
      </dsp:nvSpPr>
      <dsp:spPr>
        <a:xfrm>
          <a:off x="4505254" y="3964011"/>
          <a:ext cx="1365056" cy="227509"/>
        </a:xfrm>
        <a:prstGeom prst="parallelogram">
          <a:avLst>
            <a:gd name="adj" fmla="val 140840"/>
          </a:avLst>
        </a:prstGeom>
        <a:solidFill>
          <a:schemeClr val="accent1">
            <a:shade val="50000"/>
            <a:hueOff val="-405535"/>
            <a:satOff val="-3680"/>
            <a:lumOff val="26666"/>
            <a:alphaOff val="0"/>
          </a:schemeClr>
        </a:solidFill>
        <a:ln w="12700" cap="flat" cmpd="sng" algn="ctr">
          <a:solidFill>
            <a:schemeClr val="accent1">
              <a:shade val="50000"/>
              <a:hueOff val="-405535"/>
              <a:satOff val="-3680"/>
              <a:lumOff val="2666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41EF14C-E85B-4C38-8C3C-F2BB4DF6638A}">
      <dsp:nvSpPr>
        <dsp:cNvPr id="0" name=""/>
        <dsp:cNvSpPr/>
      </dsp:nvSpPr>
      <dsp:spPr>
        <a:xfrm>
          <a:off x="5949939" y="3964011"/>
          <a:ext cx="1365056" cy="227509"/>
        </a:xfrm>
        <a:prstGeom prst="parallelogram">
          <a:avLst>
            <a:gd name="adj" fmla="val 140840"/>
          </a:avLst>
        </a:prstGeom>
        <a:solidFill>
          <a:schemeClr val="accent1">
            <a:shade val="50000"/>
            <a:hueOff val="-304152"/>
            <a:satOff val="-2760"/>
            <a:lumOff val="20000"/>
            <a:alphaOff val="0"/>
          </a:schemeClr>
        </a:solidFill>
        <a:ln w="12700" cap="flat" cmpd="sng" algn="ctr">
          <a:solidFill>
            <a:schemeClr val="accent1">
              <a:shade val="50000"/>
              <a:hueOff val="-304152"/>
              <a:satOff val="-2760"/>
              <a:lumOff val="2000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0B8483-1B86-4231-983A-1DCF5C46A704}">
      <dsp:nvSpPr>
        <dsp:cNvPr id="0" name=""/>
        <dsp:cNvSpPr/>
      </dsp:nvSpPr>
      <dsp:spPr>
        <a:xfrm>
          <a:off x="7394624" y="3964011"/>
          <a:ext cx="1365056" cy="227509"/>
        </a:xfrm>
        <a:prstGeom prst="parallelogram">
          <a:avLst>
            <a:gd name="adj" fmla="val 140840"/>
          </a:avLst>
        </a:prstGeom>
        <a:solidFill>
          <a:schemeClr val="accent1">
            <a:shade val="50000"/>
            <a:hueOff val="-202768"/>
            <a:satOff val="-1840"/>
            <a:lumOff val="13333"/>
            <a:alphaOff val="0"/>
          </a:schemeClr>
        </a:solidFill>
        <a:ln w="12700" cap="flat" cmpd="sng" algn="ctr">
          <a:solidFill>
            <a:schemeClr val="accent1">
              <a:shade val="50000"/>
              <a:hueOff val="-202768"/>
              <a:satOff val="-1840"/>
              <a:lumOff val="1333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0BA9FAC-17C9-4C8E-9A1B-C01CA8257016}">
      <dsp:nvSpPr>
        <dsp:cNvPr id="0" name=""/>
        <dsp:cNvSpPr/>
      </dsp:nvSpPr>
      <dsp:spPr>
        <a:xfrm>
          <a:off x="8839308" y="3964011"/>
          <a:ext cx="1365056" cy="227509"/>
        </a:xfrm>
        <a:prstGeom prst="parallelogram">
          <a:avLst>
            <a:gd name="adj" fmla="val 140840"/>
          </a:avLst>
        </a:prstGeom>
        <a:solidFill>
          <a:schemeClr val="accent1">
            <a:shade val="50000"/>
            <a:hueOff val="-101384"/>
            <a:satOff val="-920"/>
            <a:lumOff val="6667"/>
            <a:alphaOff val="0"/>
          </a:schemeClr>
        </a:solidFill>
        <a:ln w="12700" cap="flat" cmpd="sng" algn="ctr">
          <a:solidFill>
            <a:schemeClr val="accent1">
              <a:shade val="50000"/>
              <a:hueOff val="-101384"/>
              <a:satOff val="-920"/>
              <a:lumOff val="666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BCE210-EB22-4667-BAA0-BF48CA05620B}">
      <dsp:nvSpPr>
        <dsp:cNvPr id="0" name=""/>
        <dsp:cNvSpPr/>
      </dsp:nvSpPr>
      <dsp:spPr>
        <a:xfrm>
          <a:off x="0" y="65104"/>
          <a:ext cx="10636428" cy="147420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de-DE" sz="2800" kern="1200"/>
            <a:t>Vorstandsmitglieder und besondere Vertreter, die zur Ausstellung von Spendenbescheinigungen ermächtigt sind, haften für die nicht erhobene Einkommensteuer aufgrund von</a:t>
          </a:r>
        </a:p>
      </dsp:txBody>
      <dsp:txXfrm>
        <a:off x="71965" y="137069"/>
        <a:ext cx="10492498" cy="1330270"/>
      </dsp:txXfrm>
    </dsp:sp>
    <dsp:sp modelId="{CE2D8979-0125-43AF-AEF7-779821823BAD}">
      <dsp:nvSpPr>
        <dsp:cNvPr id="0" name=""/>
        <dsp:cNvSpPr/>
      </dsp:nvSpPr>
      <dsp:spPr>
        <a:xfrm>
          <a:off x="0" y="1539304"/>
          <a:ext cx="10636428" cy="13041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7707" tIns="35560" rIns="199136" bIns="35560" numCol="1" spcCol="1270" anchor="t" anchorCtr="0">
          <a:noAutofit/>
        </a:bodyPr>
        <a:lstStyle/>
        <a:p>
          <a:pPr marL="228600" lvl="1" indent="-228600" algn="l" defTabSz="977900">
            <a:lnSpc>
              <a:spcPct val="90000"/>
            </a:lnSpc>
            <a:spcBef>
              <a:spcPct val="0"/>
            </a:spcBef>
            <a:spcAft>
              <a:spcPct val="20000"/>
            </a:spcAft>
            <a:buChar char="•"/>
          </a:pPr>
          <a:r>
            <a:rPr lang="de-DE" sz="2200" kern="1200" dirty="0"/>
            <a:t>fehlerhaften Zuwendungsbestätigungen bezüglich Geldspenden, Sachspenden und Aufwandsspenden (sogenannte Ausstellerhaftung)</a:t>
          </a:r>
          <a:br>
            <a:rPr lang="de-DE" sz="2200" kern="1200" dirty="0"/>
          </a:br>
          <a:r>
            <a:rPr lang="de-DE" sz="2200" kern="1200" dirty="0"/>
            <a:t>oder</a:t>
          </a:r>
        </a:p>
        <a:p>
          <a:pPr marL="228600" lvl="1" indent="-228600" algn="l" defTabSz="977900">
            <a:lnSpc>
              <a:spcPct val="90000"/>
            </a:lnSpc>
            <a:spcBef>
              <a:spcPct val="0"/>
            </a:spcBef>
            <a:spcAft>
              <a:spcPct val="20000"/>
            </a:spcAft>
            <a:buChar char="•"/>
          </a:pPr>
          <a:r>
            <a:rPr lang="de-DE" sz="2200" kern="1200"/>
            <a:t>fehlverwendeten Spendenmitteln (sogenannte Veranlasserhaftung)</a:t>
          </a:r>
        </a:p>
      </dsp:txBody>
      <dsp:txXfrm>
        <a:off x="0" y="1539304"/>
        <a:ext cx="10636428" cy="1304100"/>
      </dsp:txXfrm>
    </dsp:sp>
    <dsp:sp modelId="{261E3A0D-C701-4211-8FE8-95FDA5106E8B}">
      <dsp:nvSpPr>
        <dsp:cNvPr id="0" name=""/>
        <dsp:cNvSpPr/>
      </dsp:nvSpPr>
      <dsp:spPr>
        <a:xfrm>
          <a:off x="0" y="2843404"/>
          <a:ext cx="10636428" cy="147420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de-DE" sz="2800" kern="1200"/>
            <a:t>mit 30% des Spendenbetrags persönlich!</a:t>
          </a:r>
        </a:p>
      </dsp:txBody>
      <dsp:txXfrm>
        <a:off x="71965" y="2915369"/>
        <a:ext cx="10492498" cy="133027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D57B05-7DC7-40DE-BF81-A280EF9B072F}">
      <dsp:nvSpPr>
        <dsp:cNvPr id="0" name=""/>
        <dsp:cNvSpPr/>
      </dsp:nvSpPr>
      <dsp:spPr>
        <a:xfrm>
          <a:off x="2752" y="860835"/>
          <a:ext cx="5163760" cy="2581880"/>
        </a:xfrm>
        <a:prstGeom prst="rect">
          <a:avLst/>
        </a:prstGeom>
        <a:gradFill rotWithShape="0">
          <a:gsLst>
            <a:gs pos="0">
              <a:schemeClr val="lt1">
                <a:hueOff val="0"/>
                <a:satOff val="0"/>
                <a:lumOff val="0"/>
                <a:alphaOff val="0"/>
                <a:tint val="94000"/>
                <a:satMod val="103000"/>
                <a:lumMod val="102000"/>
              </a:schemeClr>
            </a:gs>
            <a:gs pos="50000">
              <a:schemeClr val="lt1">
                <a:hueOff val="0"/>
                <a:satOff val="0"/>
                <a:lumOff val="0"/>
                <a:alphaOff val="0"/>
                <a:shade val="100000"/>
                <a:satMod val="110000"/>
                <a:lumMod val="100000"/>
              </a:schemeClr>
            </a:gs>
            <a:gs pos="100000">
              <a:schemeClr val="lt1">
                <a:hueOff val="0"/>
                <a:satOff val="0"/>
                <a:lumOff val="0"/>
                <a:alphaOff val="0"/>
                <a:shade val="78000"/>
                <a:satMod val="120000"/>
                <a:lumMod val="99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de-DE" sz="2400" kern="1200"/>
            <a:t>Eine unordentliche Buchführung kann einen Nachteil i.S. des § 266 StGB als schadengleiche Vermögensgefährdung begründen, soweit die Durchsetzung berechtigter Ansprüche erheblich erschwert, wenn nicht gar verhindert worden ist</a:t>
          </a:r>
        </a:p>
      </dsp:txBody>
      <dsp:txXfrm>
        <a:off x="2752" y="860835"/>
        <a:ext cx="5163760" cy="2581880"/>
      </dsp:txXfrm>
    </dsp:sp>
    <dsp:sp modelId="{D64A24C2-3078-4352-A65A-1DFFCDBF3D51}">
      <dsp:nvSpPr>
        <dsp:cNvPr id="0" name=""/>
        <dsp:cNvSpPr/>
      </dsp:nvSpPr>
      <dsp:spPr>
        <a:xfrm>
          <a:off x="6250902" y="860835"/>
          <a:ext cx="5163760" cy="2581880"/>
        </a:xfrm>
        <a:prstGeom prst="rect">
          <a:avLst/>
        </a:prstGeom>
        <a:gradFill rotWithShape="0">
          <a:gsLst>
            <a:gs pos="0">
              <a:schemeClr val="lt1">
                <a:hueOff val="0"/>
                <a:satOff val="0"/>
                <a:lumOff val="0"/>
                <a:alphaOff val="0"/>
                <a:tint val="94000"/>
                <a:satMod val="103000"/>
                <a:lumMod val="102000"/>
              </a:schemeClr>
            </a:gs>
            <a:gs pos="50000">
              <a:schemeClr val="lt1">
                <a:hueOff val="0"/>
                <a:satOff val="0"/>
                <a:lumOff val="0"/>
                <a:alphaOff val="0"/>
                <a:shade val="100000"/>
                <a:satMod val="110000"/>
                <a:lumMod val="100000"/>
              </a:schemeClr>
            </a:gs>
            <a:gs pos="100000">
              <a:schemeClr val="lt1">
                <a:hueOff val="0"/>
                <a:satOff val="0"/>
                <a:lumOff val="0"/>
                <a:alphaOff val="0"/>
                <a:shade val="78000"/>
                <a:satMod val="120000"/>
                <a:lumMod val="99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de-DE" sz="2400" kern="1200"/>
            <a:t>In derartigen Fällen macht sich der Vorstand wegen Untreue strafbar und haftet daneben dem Verein auch auf Schadenersatz!</a:t>
          </a:r>
        </a:p>
      </dsp:txBody>
      <dsp:txXfrm>
        <a:off x="6250902" y="860835"/>
        <a:ext cx="5163760" cy="258188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A8E922-B958-40DF-9769-B04BFB48BC6C}">
      <dsp:nvSpPr>
        <dsp:cNvPr id="0" name=""/>
        <dsp:cNvSpPr/>
      </dsp:nvSpPr>
      <dsp:spPr>
        <a:xfrm rot="5400000">
          <a:off x="6119397" y="-1571153"/>
          <a:ext cx="3357821" cy="7339584"/>
        </a:xfrm>
        <a:prstGeom prst="round2Same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rtl="0">
            <a:lnSpc>
              <a:spcPct val="90000"/>
            </a:lnSpc>
            <a:spcBef>
              <a:spcPct val="0"/>
            </a:spcBef>
            <a:spcAft>
              <a:spcPct val="15000"/>
            </a:spcAft>
            <a:buChar char="•"/>
          </a:pPr>
          <a:r>
            <a:rPr lang="de-DE" sz="1600" kern="1200"/>
            <a:t>Diese Buchführung muss klar und übersichtlich sein. Dazu gehört z.B.:</a:t>
          </a:r>
        </a:p>
        <a:p>
          <a:pPr marL="342900" lvl="2" indent="-171450" algn="l" defTabSz="711200" rtl="0">
            <a:lnSpc>
              <a:spcPct val="90000"/>
            </a:lnSpc>
            <a:spcBef>
              <a:spcPct val="0"/>
            </a:spcBef>
            <a:spcAft>
              <a:spcPct val="15000"/>
            </a:spcAft>
            <a:buChar char="•"/>
          </a:pPr>
          <a:r>
            <a:rPr lang="de-DE" sz="1600" kern="1200"/>
            <a:t>eine sachgerechte Organisation</a:t>
          </a:r>
        </a:p>
        <a:p>
          <a:pPr marL="342900" lvl="2" indent="-171450" algn="l" defTabSz="711200" rtl="0">
            <a:lnSpc>
              <a:spcPct val="90000"/>
            </a:lnSpc>
            <a:spcBef>
              <a:spcPct val="0"/>
            </a:spcBef>
            <a:spcAft>
              <a:spcPct val="15000"/>
            </a:spcAft>
            <a:buChar char="•"/>
          </a:pPr>
          <a:r>
            <a:rPr lang="de-DE" sz="1600" kern="1200"/>
            <a:t>eine übersichtliche Gliederung des Jahresabschlusses</a:t>
          </a:r>
        </a:p>
        <a:p>
          <a:pPr marL="342900" lvl="2" indent="-171450" algn="l" defTabSz="711200" rtl="0">
            <a:lnSpc>
              <a:spcPct val="90000"/>
            </a:lnSpc>
            <a:spcBef>
              <a:spcPct val="0"/>
            </a:spcBef>
            <a:spcAft>
              <a:spcPct val="15000"/>
            </a:spcAft>
            <a:buChar char="•"/>
          </a:pPr>
          <a:r>
            <a:rPr lang="de-DE" sz="1600" kern="1200"/>
            <a:t>ein Verbot, Vermögenswerte und Schulden sowie Aufwendungen und Erträge miteinander zu verrechnen (Bruttoprinzip, Saldierungsverbot), und</a:t>
          </a:r>
        </a:p>
        <a:p>
          <a:pPr marL="342900" lvl="2" indent="-171450" algn="l" defTabSz="711200" rtl="0">
            <a:lnSpc>
              <a:spcPct val="90000"/>
            </a:lnSpc>
            <a:spcBef>
              <a:spcPct val="0"/>
            </a:spcBef>
            <a:spcAft>
              <a:spcPct val="15000"/>
            </a:spcAft>
            <a:buChar char="•"/>
          </a:pPr>
          <a:r>
            <a:rPr lang="de-DE" sz="1600" kern="1200"/>
            <a:t>ein Verbot, Buchungen unleserlich zu machen.</a:t>
          </a:r>
        </a:p>
        <a:p>
          <a:pPr marL="342900" lvl="2" indent="-171450" algn="l" defTabSz="711200" rtl="0">
            <a:lnSpc>
              <a:spcPct val="90000"/>
            </a:lnSpc>
            <a:spcBef>
              <a:spcPct val="0"/>
            </a:spcBef>
            <a:spcAft>
              <a:spcPct val="15000"/>
            </a:spcAft>
            <a:buChar char="•"/>
          </a:pPr>
          <a:r>
            <a:rPr lang="de-DE" sz="1600" kern="1200"/>
            <a:t>ein Verbot, Bleistifteintragungen vorzunehmen.</a:t>
          </a:r>
        </a:p>
        <a:p>
          <a:pPr marL="171450" lvl="1" indent="-171450" algn="l" defTabSz="711200" rtl="0">
            <a:lnSpc>
              <a:spcPct val="90000"/>
            </a:lnSpc>
            <a:spcBef>
              <a:spcPct val="0"/>
            </a:spcBef>
            <a:spcAft>
              <a:spcPct val="15000"/>
            </a:spcAft>
            <a:buChar char="•"/>
          </a:pPr>
          <a:r>
            <a:rPr lang="de-DE" sz="1600" kern="1200"/>
            <a:t>Alle Geschäftsvorfälle müssen fortlaufend, vollständig, richtig und zeitgerecht sowie sachlich geordnet gebucht werden.</a:t>
          </a:r>
        </a:p>
        <a:p>
          <a:pPr marL="171450" lvl="1" indent="-171450" algn="l" defTabSz="711200" rtl="0">
            <a:lnSpc>
              <a:spcPct val="90000"/>
            </a:lnSpc>
            <a:spcBef>
              <a:spcPct val="0"/>
            </a:spcBef>
            <a:spcAft>
              <a:spcPct val="15000"/>
            </a:spcAft>
            <a:buChar char="•"/>
          </a:pPr>
          <a:r>
            <a:rPr lang="de-DE" sz="1600" kern="1200"/>
            <a:t>Jeder Buchung muss ein Beleg zugrunde liegen.</a:t>
          </a:r>
        </a:p>
        <a:p>
          <a:pPr marL="171450" lvl="1" indent="-171450" algn="l" defTabSz="711200" rtl="0">
            <a:lnSpc>
              <a:spcPct val="90000"/>
            </a:lnSpc>
            <a:spcBef>
              <a:spcPct val="0"/>
            </a:spcBef>
            <a:spcAft>
              <a:spcPct val="15000"/>
            </a:spcAft>
            <a:buChar char="•"/>
          </a:pPr>
          <a:r>
            <a:rPr lang="de-DE" sz="1600" kern="1200"/>
            <a:t>Die Buchführungsunterlagen müssen ordnungsmäßig aufbewahrt werden.</a:t>
          </a:r>
        </a:p>
      </dsp:txBody>
      <dsp:txXfrm rot="-5400000">
        <a:off x="4128516" y="583643"/>
        <a:ext cx="7175669" cy="3029991"/>
      </dsp:txXfrm>
    </dsp:sp>
    <dsp:sp modelId="{F8374344-4FB5-49A2-8F9A-CAF60441353C}">
      <dsp:nvSpPr>
        <dsp:cNvPr id="0" name=""/>
        <dsp:cNvSpPr/>
      </dsp:nvSpPr>
      <dsp:spPr>
        <a:xfrm>
          <a:off x="0" y="0"/>
          <a:ext cx="4128516" cy="4197277"/>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9540" tIns="64770" rIns="129540" bIns="64770" numCol="1" spcCol="1270" anchor="ctr" anchorCtr="0">
          <a:noAutofit/>
        </a:bodyPr>
        <a:lstStyle/>
        <a:p>
          <a:pPr marL="0" lvl="0" indent="0" algn="ctr" defTabSz="1511300" rtl="0">
            <a:lnSpc>
              <a:spcPct val="90000"/>
            </a:lnSpc>
            <a:spcBef>
              <a:spcPct val="0"/>
            </a:spcBef>
            <a:spcAft>
              <a:spcPct val="35000"/>
            </a:spcAft>
            <a:buNone/>
          </a:pPr>
          <a:r>
            <a:rPr lang="de-DE" sz="3400" kern="1200" dirty="0"/>
            <a:t>Jeder Verein sollte eine Buchhaltung unterhalten, die nach kaufmännischen Grundsätzen geführt wird:</a:t>
          </a:r>
        </a:p>
      </dsp:txBody>
      <dsp:txXfrm>
        <a:off x="201538" y="201538"/>
        <a:ext cx="3725440" cy="379420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1A4806-8ADB-44ED-9BEF-29FCC3ADD45C}">
      <dsp:nvSpPr>
        <dsp:cNvPr id="0" name=""/>
        <dsp:cNvSpPr/>
      </dsp:nvSpPr>
      <dsp:spPr>
        <a:xfrm>
          <a:off x="0" y="0"/>
          <a:ext cx="11418569" cy="1382315"/>
        </a:xfrm>
        <a:prstGeom prst="roundRect">
          <a:avLst>
            <a:gd name="adj" fmla="val 10000"/>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de-DE" sz="2000" kern="1200"/>
            <a:t>Für einen gemeinnützigen Verein ergibt sich eine weitere Pflicht zur ordnungsgemäßen Buchführung aus § 63 Abs. 3 Abgabenordnung.</a:t>
          </a:r>
        </a:p>
      </dsp:txBody>
      <dsp:txXfrm>
        <a:off x="2421945" y="0"/>
        <a:ext cx="8996623" cy="1382315"/>
      </dsp:txXfrm>
    </dsp:sp>
    <dsp:sp modelId="{EEC20E8E-74D5-43EF-A0F9-FF01178A4590}">
      <dsp:nvSpPr>
        <dsp:cNvPr id="0" name=""/>
        <dsp:cNvSpPr/>
      </dsp:nvSpPr>
      <dsp:spPr>
        <a:xfrm>
          <a:off x="138231" y="138231"/>
          <a:ext cx="2283713" cy="1105852"/>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t="-53000" b="-53000"/>
          </a:stretch>
        </a:blipFill>
        <a:ln w="19050" cap="flat" cmpd="sng" algn="ctr">
          <a:solidFill>
            <a:schemeClr val="dk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dsp:style>
    </dsp:sp>
    <dsp:sp modelId="{85D0D5B1-3D8A-4006-B0A8-E371E4C0BCB9}">
      <dsp:nvSpPr>
        <dsp:cNvPr id="0" name=""/>
        <dsp:cNvSpPr/>
      </dsp:nvSpPr>
      <dsp:spPr>
        <a:xfrm>
          <a:off x="0" y="1520547"/>
          <a:ext cx="11418569" cy="1382315"/>
        </a:xfrm>
        <a:prstGeom prst="roundRect">
          <a:avLst>
            <a:gd name="adj" fmla="val 10000"/>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de-DE" sz="2000" kern="1200" dirty="0"/>
            <a:t>Dieser gibt vor, dass der Verein über alle Einnahmen und Ausgaben den Nachweis zu erbringen hat, dass die Voraussetzungen für die Anerkennung der Gemeinnützigkeit im steuerlichen Sinne vorliegen</a:t>
          </a:r>
        </a:p>
      </dsp:txBody>
      <dsp:txXfrm>
        <a:off x="2421945" y="1520547"/>
        <a:ext cx="8996623" cy="1382315"/>
      </dsp:txXfrm>
    </dsp:sp>
    <dsp:sp modelId="{02BD9009-C757-484C-91AA-064855682977}">
      <dsp:nvSpPr>
        <dsp:cNvPr id="0" name=""/>
        <dsp:cNvSpPr/>
      </dsp:nvSpPr>
      <dsp:spPr>
        <a:xfrm>
          <a:off x="138231" y="1658778"/>
          <a:ext cx="2283713" cy="1105852"/>
        </a:xfrm>
        <a:prstGeom prst="roundRect">
          <a:avLst>
            <a:gd name="adj" fmla="val 10000"/>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t="-39000" b="-39000"/>
          </a:stretch>
        </a:blipFill>
        <a:ln w="19050" cap="flat" cmpd="sng" algn="ctr">
          <a:solidFill>
            <a:schemeClr val="dk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dsp:style>
    </dsp:sp>
    <dsp:sp modelId="{3CFCE571-2D83-4DBC-9A3F-212BFD943DE2}">
      <dsp:nvSpPr>
        <dsp:cNvPr id="0" name=""/>
        <dsp:cNvSpPr/>
      </dsp:nvSpPr>
      <dsp:spPr>
        <a:xfrm>
          <a:off x="0" y="3041094"/>
          <a:ext cx="11418569" cy="1382315"/>
        </a:xfrm>
        <a:prstGeom prst="roundRect">
          <a:avLst>
            <a:gd name="adj" fmla="val 10000"/>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de-DE" sz="2000" kern="1200" dirty="0"/>
            <a:t>Die Aufzeichnungen müssen ersichtlich machen, in welchen </a:t>
          </a:r>
          <a:r>
            <a:rPr lang="de-DE" sz="2000" b="1" kern="1200" dirty="0">
              <a:solidFill>
                <a:srgbClr val="002060"/>
              </a:solidFill>
            </a:rPr>
            <a:t>Bereichen</a:t>
          </a:r>
          <a:r>
            <a:rPr lang="de-DE" sz="2000" kern="1200" dirty="0"/>
            <a:t> sich der Verein betätigt, in welchem Verhältnis diese Bereiche zueinander stehen und inwieweit er letztlich den Anforderungen des Gemeinnützigkeitsrechts (Selbstlosigkeit, Ausschließlichkeit, Unmittelbarkeit) entspricht</a:t>
          </a:r>
        </a:p>
      </dsp:txBody>
      <dsp:txXfrm>
        <a:off x="2421945" y="3041094"/>
        <a:ext cx="8996623" cy="1382315"/>
      </dsp:txXfrm>
    </dsp:sp>
    <dsp:sp modelId="{CD13FC45-D75D-4258-844D-DB9FF55D4AD9}">
      <dsp:nvSpPr>
        <dsp:cNvPr id="0" name=""/>
        <dsp:cNvSpPr/>
      </dsp:nvSpPr>
      <dsp:spPr>
        <a:xfrm>
          <a:off x="138231" y="3179325"/>
          <a:ext cx="2283713" cy="1105852"/>
        </a:xfrm>
        <a:prstGeom prst="roundRect">
          <a:avLst>
            <a:gd name="adj" fmla="val 10000"/>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t="-11000" b="-11000"/>
          </a:stretch>
        </a:blipFill>
        <a:ln w="19050" cap="flat" cmpd="sng" algn="ctr">
          <a:solidFill>
            <a:schemeClr val="dk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1C4C3F-F077-4376-8846-9AA2F1991DD3}">
      <dsp:nvSpPr>
        <dsp:cNvPr id="0" name=""/>
        <dsp:cNvSpPr/>
      </dsp:nvSpPr>
      <dsp:spPr>
        <a:xfrm>
          <a:off x="0" y="0"/>
          <a:ext cx="8378001" cy="798799"/>
        </a:xfrm>
        <a:prstGeom prst="roundRect">
          <a:avLst>
            <a:gd name="adj" fmla="val 10000"/>
          </a:avLst>
        </a:prstGeom>
        <a:solidFill>
          <a:schemeClr val="accent4">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de-DE" sz="2400" kern="1200"/>
            <a:t>Betrug</a:t>
          </a:r>
        </a:p>
      </dsp:txBody>
      <dsp:txXfrm>
        <a:off x="23396" y="23396"/>
        <a:ext cx="7422574" cy="752007"/>
      </dsp:txXfrm>
    </dsp:sp>
    <dsp:sp modelId="{EAE98BC9-84B1-4768-B7EE-F737D20137A1}">
      <dsp:nvSpPr>
        <dsp:cNvPr id="0" name=""/>
        <dsp:cNvSpPr/>
      </dsp:nvSpPr>
      <dsp:spPr>
        <a:xfrm>
          <a:off x="625629" y="909743"/>
          <a:ext cx="8378001" cy="798799"/>
        </a:xfrm>
        <a:prstGeom prst="roundRect">
          <a:avLst>
            <a:gd name="adj" fmla="val 10000"/>
          </a:avLst>
        </a:prstGeom>
        <a:solidFill>
          <a:schemeClr val="accent4">
            <a:hueOff val="1280270"/>
            <a:satOff val="11610"/>
            <a:lumOff val="451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de-DE" sz="2400" kern="1200"/>
            <a:t>Untreue</a:t>
          </a:r>
        </a:p>
      </dsp:txBody>
      <dsp:txXfrm>
        <a:off x="649025" y="933139"/>
        <a:ext cx="7186359" cy="752007"/>
      </dsp:txXfrm>
    </dsp:sp>
    <dsp:sp modelId="{0F017AEB-868F-4424-AE7E-2085434875EA}">
      <dsp:nvSpPr>
        <dsp:cNvPr id="0" name=""/>
        <dsp:cNvSpPr/>
      </dsp:nvSpPr>
      <dsp:spPr>
        <a:xfrm>
          <a:off x="1251259" y="1819487"/>
          <a:ext cx="8378001" cy="798799"/>
        </a:xfrm>
        <a:prstGeom prst="roundRect">
          <a:avLst>
            <a:gd name="adj" fmla="val 10000"/>
          </a:avLst>
        </a:prstGeom>
        <a:solidFill>
          <a:schemeClr val="accent4">
            <a:hueOff val="2560540"/>
            <a:satOff val="23219"/>
            <a:lumOff val="902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de-DE" sz="2400" kern="1200" dirty="0"/>
            <a:t>Steuerverkürzung (vorsätzlich oder fahrlässig)</a:t>
          </a:r>
        </a:p>
      </dsp:txBody>
      <dsp:txXfrm>
        <a:off x="1274655" y="1842883"/>
        <a:ext cx="7186359" cy="752007"/>
      </dsp:txXfrm>
    </dsp:sp>
    <dsp:sp modelId="{4ABBE77B-DF8F-45D8-95D9-F355799D1140}">
      <dsp:nvSpPr>
        <dsp:cNvPr id="0" name=""/>
        <dsp:cNvSpPr/>
      </dsp:nvSpPr>
      <dsp:spPr>
        <a:xfrm>
          <a:off x="1876889" y="2729231"/>
          <a:ext cx="8378001" cy="798799"/>
        </a:xfrm>
        <a:prstGeom prst="roundRect">
          <a:avLst>
            <a:gd name="adj" fmla="val 10000"/>
          </a:avLst>
        </a:prstGeom>
        <a:solidFill>
          <a:schemeClr val="accent4">
            <a:hueOff val="3840809"/>
            <a:satOff val="34829"/>
            <a:lumOff val="13529"/>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de-DE" sz="2400" kern="1200"/>
            <a:t>Nichtabführung von Sozialversicherungsbeiträgen</a:t>
          </a:r>
        </a:p>
      </dsp:txBody>
      <dsp:txXfrm>
        <a:off x="1900285" y="2752627"/>
        <a:ext cx="7186359" cy="752007"/>
      </dsp:txXfrm>
    </dsp:sp>
    <dsp:sp modelId="{9685C06E-0BFA-49ED-9D31-F0ACABE051C9}">
      <dsp:nvSpPr>
        <dsp:cNvPr id="0" name=""/>
        <dsp:cNvSpPr/>
      </dsp:nvSpPr>
      <dsp:spPr>
        <a:xfrm>
          <a:off x="2502519" y="3638975"/>
          <a:ext cx="8378001" cy="798799"/>
        </a:xfrm>
        <a:prstGeom prst="roundRect">
          <a:avLst>
            <a:gd name="adj" fmla="val 10000"/>
          </a:avLst>
        </a:prstGeom>
        <a:solidFill>
          <a:schemeClr val="accent4">
            <a:hueOff val="5121079"/>
            <a:satOff val="46439"/>
            <a:lumOff val="18039"/>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de-DE" sz="2400" kern="1200" dirty="0"/>
            <a:t>Körperverletzung/ Tötung</a:t>
          </a:r>
        </a:p>
      </dsp:txBody>
      <dsp:txXfrm>
        <a:off x="2525915" y="3662371"/>
        <a:ext cx="7186359" cy="752007"/>
      </dsp:txXfrm>
    </dsp:sp>
    <dsp:sp modelId="{05DB263C-5D9C-4E9D-92EE-D3953E8A233C}">
      <dsp:nvSpPr>
        <dsp:cNvPr id="0" name=""/>
        <dsp:cNvSpPr/>
      </dsp:nvSpPr>
      <dsp:spPr>
        <a:xfrm>
          <a:off x="7858781" y="583567"/>
          <a:ext cx="519219" cy="519219"/>
        </a:xfrm>
        <a:prstGeom prst="downArrow">
          <a:avLst>
            <a:gd name="adj1" fmla="val 55000"/>
            <a:gd name="adj2" fmla="val 45000"/>
          </a:avLst>
        </a:prstGeom>
        <a:solidFill>
          <a:schemeClr val="accent4">
            <a:tint val="40000"/>
            <a:alpha val="90000"/>
            <a:hueOff val="0"/>
            <a:satOff val="0"/>
            <a:lumOff val="0"/>
            <a:alphaOff val="0"/>
          </a:schemeClr>
        </a:solidFill>
        <a:ln w="9525" cap="flat" cmpd="sng" algn="ctr">
          <a:solidFill>
            <a:schemeClr val="accent4">
              <a:tint val="40000"/>
              <a:alpha val="90000"/>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de-DE" sz="2400" kern="1200"/>
        </a:p>
      </dsp:txBody>
      <dsp:txXfrm>
        <a:off x="7975605" y="583567"/>
        <a:ext cx="285571" cy="390712"/>
      </dsp:txXfrm>
    </dsp:sp>
    <dsp:sp modelId="{0CE1C42C-9B32-45A8-80E3-D807400CF491}">
      <dsp:nvSpPr>
        <dsp:cNvPr id="0" name=""/>
        <dsp:cNvSpPr/>
      </dsp:nvSpPr>
      <dsp:spPr>
        <a:xfrm>
          <a:off x="8484411" y="1493311"/>
          <a:ext cx="519219" cy="519219"/>
        </a:xfrm>
        <a:prstGeom prst="downArrow">
          <a:avLst>
            <a:gd name="adj1" fmla="val 55000"/>
            <a:gd name="adj2" fmla="val 45000"/>
          </a:avLst>
        </a:prstGeom>
        <a:solidFill>
          <a:schemeClr val="accent4">
            <a:tint val="40000"/>
            <a:alpha val="90000"/>
            <a:hueOff val="1535802"/>
            <a:satOff val="18285"/>
            <a:lumOff val="1699"/>
            <a:alphaOff val="0"/>
          </a:schemeClr>
        </a:solidFill>
        <a:ln w="9525" cap="flat" cmpd="sng" algn="ctr">
          <a:solidFill>
            <a:schemeClr val="accent4">
              <a:tint val="40000"/>
              <a:alpha val="90000"/>
              <a:hueOff val="1535802"/>
              <a:satOff val="18285"/>
              <a:lumOff val="1699"/>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de-DE" sz="2400" kern="1200"/>
        </a:p>
      </dsp:txBody>
      <dsp:txXfrm>
        <a:off x="8601235" y="1493311"/>
        <a:ext cx="285571" cy="390712"/>
      </dsp:txXfrm>
    </dsp:sp>
    <dsp:sp modelId="{36302261-D059-4564-B075-77B266F3ACEE}">
      <dsp:nvSpPr>
        <dsp:cNvPr id="0" name=""/>
        <dsp:cNvSpPr/>
      </dsp:nvSpPr>
      <dsp:spPr>
        <a:xfrm>
          <a:off x="9110041" y="2389741"/>
          <a:ext cx="519219" cy="519219"/>
        </a:xfrm>
        <a:prstGeom prst="downArrow">
          <a:avLst>
            <a:gd name="adj1" fmla="val 55000"/>
            <a:gd name="adj2" fmla="val 45000"/>
          </a:avLst>
        </a:prstGeom>
        <a:solidFill>
          <a:schemeClr val="accent4">
            <a:tint val="40000"/>
            <a:alpha val="90000"/>
            <a:hueOff val="3071605"/>
            <a:satOff val="36570"/>
            <a:lumOff val="3398"/>
            <a:alphaOff val="0"/>
          </a:schemeClr>
        </a:solidFill>
        <a:ln w="9525" cap="flat" cmpd="sng" algn="ctr">
          <a:solidFill>
            <a:schemeClr val="accent4">
              <a:tint val="40000"/>
              <a:alpha val="90000"/>
              <a:hueOff val="3071605"/>
              <a:satOff val="36570"/>
              <a:lumOff val="3398"/>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de-DE" sz="2400" kern="1200"/>
        </a:p>
      </dsp:txBody>
      <dsp:txXfrm>
        <a:off x="9226865" y="2389741"/>
        <a:ext cx="285571" cy="390712"/>
      </dsp:txXfrm>
    </dsp:sp>
    <dsp:sp modelId="{FD3E5144-286E-4500-A0F3-EF74D74E53B0}">
      <dsp:nvSpPr>
        <dsp:cNvPr id="0" name=""/>
        <dsp:cNvSpPr/>
      </dsp:nvSpPr>
      <dsp:spPr>
        <a:xfrm>
          <a:off x="9735671" y="3308361"/>
          <a:ext cx="519219" cy="519219"/>
        </a:xfrm>
        <a:prstGeom prst="downArrow">
          <a:avLst>
            <a:gd name="adj1" fmla="val 55000"/>
            <a:gd name="adj2" fmla="val 45000"/>
          </a:avLst>
        </a:prstGeom>
        <a:solidFill>
          <a:schemeClr val="accent4">
            <a:tint val="40000"/>
            <a:alpha val="90000"/>
            <a:hueOff val="4607407"/>
            <a:satOff val="54855"/>
            <a:lumOff val="5097"/>
            <a:alphaOff val="0"/>
          </a:schemeClr>
        </a:solidFill>
        <a:ln w="9525" cap="flat" cmpd="sng" algn="ctr">
          <a:solidFill>
            <a:schemeClr val="accent4">
              <a:tint val="40000"/>
              <a:alpha val="90000"/>
              <a:hueOff val="4607407"/>
              <a:satOff val="54855"/>
              <a:lumOff val="5097"/>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de-DE" sz="2400" kern="1200"/>
        </a:p>
      </dsp:txBody>
      <dsp:txXfrm>
        <a:off x="9852495" y="3308361"/>
        <a:ext cx="285571" cy="390712"/>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6.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5.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6.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7.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de-DE"/>
              <a:t>Mastertitelformat bearbeiten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4/2/2020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it Beschriftung">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de-DE"/>
              <a:t>Mastertitelformat bearbeiten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446C117F-5CCF-4837-BE5F-2B92066CAFAF}" type="datetimeFigureOut">
              <a:rPr lang="en-US" dirty="0"/>
              <a:t>4/2/2020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de-DE"/>
              <a:t>Mastertitelformat bearbeiten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84EB90BD-B6CE-46B7-997F-7313B992CCDC}" type="datetimeFigureOut">
              <a:rPr lang="en-US" dirty="0"/>
              <a:t>4/2/2020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de-DE"/>
              <a:t>Mastertitelformat bearbeiten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CDB9D11F-B188-461D-B23F-39381795C052}" type="datetimeFigureOut">
              <a:rPr lang="en-US" dirty="0"/>
              <a:t>4/2/2020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‹Nr.›</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de-DE"/>
              <a:t>Mastertitelformat bearbeiten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52E6D8D9-55A2-4063-B0F3-121F44549695}" type="datetimeFigureOut">
              <a:rPr lang="en-US" dirty="0"/>
              <a:t>4/2/2020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palte">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de-DE"/>
              <a:t>Mastertitelformat bearbeiten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3" name="Date Placeholder 2"/>
          <p:cNvSpPr>
            <a:spLocks noGrp="1"/>
          </p:cNvSpPr>
          <p:nvPr>
            <p:ph type="dt" sz="half" idx="10"/>
          </p:nvPr>
        </p:nvSpPr>
        <p:spPr/>
        <p:txBody>
          <a:bodyPr/>
          <a:lstStyle/>
          <a:p>
            <a:fld id="{D4B24536-994D-4021-A283-9F449C0DB509}" type="datetimeFigureOut">
              <a:rPr lang="en-US" dirty="0"/>
              <a:t>4/2/2020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Bildspalte">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de-DE"/>
              <a:t>Mastertitelformat bearbeiten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3" name="Date Placeholder 2"/>
          <p:cNvSpPr>
            <a:spLocks noGrp="1"/>
          </p:cNvSpPr>
          <p:nvPr>
            <p:ph type="dt" sz="half" idx="10"/>
          </p:nvPr>
        </p:nvSpPr>
        <p:spPr/>
        <p:txBody>
          <a:bodyPr/>
          <a:lstStyle/>
          <a:p>
            <a:fld id="{3CBBBB78-C96F-47B7-AB17-D852CA960AC9}" type="datetimeFigureOut">
              <a:rPr lang="en-US" dirty="0"/>
              <a:t>4/2/2020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4/2/2020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4/2/2020</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4/2/2020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de-DE"/>
              <a:t>Mastertitelformat bearbeiten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30578ACC-22D6-47C1-A373-4FD133E34F3C}" type="datetimeFigureOut">
              <a:rPr lang="en-US" dirty="0"/>
              <a:t>4/2/2020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4/2/2020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de-DE"/>
              <a:t>Mastertitelformat bearbeiten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80322" y="3030008"/>
            <a:ext cx="4698355" cy="2906179"/>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5594123" y="3030008"/>
            <a:ext cx="4700059" cy="2906179"/>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4/2/2020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4/2/2020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4/2/2020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de-DE"/>
              <a:t>Mastertitelformat bearbeiten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E331444B-B92B-4E27-8C94-BB93EAF5CB18}" type="datetimeFigureOut">
              <a:rPr lang="en-US" dirty="0"/>
              <a:t>4/2/2020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de-DE"/>
              <a:t>Mastertitelformat bearbeiten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363EFA5E-FA76-400D-B3DC-F0BA90E6D107}" type="datetimeFigureOut">
              <a:rPr lang="en-US" dirty="0"/>
              <a:t>4/2/2020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4/2/2020</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8" Type="http://schemas.openxmlformats.org/officeDocument/2006/relationships/diagramLayout" Target="../diagrams/layout11.xml"/><Relationship Id="rId3" Type="http://schemas.openxmlformats.org/officeDocument/2006/relationships/diagramLayout" Target="../diagrams/layout10.xml"/><Relationship Id="rId7" Type="http://schemas.openxmlformats.org/officeDocument/2006/relationships/diagramData" Target="../diagrams/data11.xml"/><Relationship Id="rId2" Type="http://schemas.openxmlformats.org/officeDocument/2006/relationships/diagramData" Target="../diagrams/data10.xml"/><Relationship Id="rId1" Type="http://schemas.openxmlformats.org/officeDocument/2006/relationships/slideLayout" Target="../slideLayouts/slideLayout4.xml"/><Relationship Id="rId6" Type="http://schemas.microsoft.com/office/2007/relationships/diagramDrawing" Target="../diagrams/drawing10.xml"/><Relationship Id="rId11" Type="http://schemas.microsoft.com/office/2007/relationships/diagramDrawing" Target="../diagrams/drawing11.xml"/><Relationship Id="rId5" Type="http://schemas.openxmlformats.org/officeDocument/2006/relationships/diagramColors" Target="../diagrams/colors10.xml"/><Relationship Id="rId10" Type="http://schemas.openxmlformats.org/officeDocument/2006/relationships/diagramColors" Target="../diagrams/colors11.xml"/><Relationship Id="rId4" Type="http://schemas.openxmlformats.org/officeDocument/2006/relationships/diagramQuickStyle" Target="../diagrams/quickStyle10.xml"/><Relationship Id="rId9"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2.xml.rels><?xml version="1.0" encoding="UTF-8" standalone="yes"?>
<Relationships xmlns="http://schemas.openxmlformats.org/package/2006/relationships"><Relationship Id="rId8" Type="http://schemas.openxmlformats.org/officeDocument/2006/relationships/diagramLayout" Target="../diagrams/layout21.xml"/><Relationship Id="rId3" Type="http://schemas.openxmlformats.org/officeDocument/2006/relationships/diagramLayout" Target="../diagrams/layout20.xml"/><Relationship Id="rId7" Type="http://schemas.openxmlformats.org/officeDocument/2006/relationships/diagramData" Target="../diagrams/data21.xml"/><Relationship Id="rId2" Type="http://schemas.openxmlformats.org/officeDocument/2006/relationships/diagramData" Target="../diagrams/data20.xml"/><Relationship Id="rId1" Type="http://schemas.openxmlformats.org/officeDocument/2006/relationships/slideLayout" Target="../slideLayouts/slideLayout4.xml"/><Relationship Id="rId6" Type="http://schemas.microsoft.com/office/2007/relationships/diagramDrawing" Target="../diagrams/drawing20.xml"/><Relationship Id="rId11" Type="http://schemas.microsoft.com/office/2007/relationships/diagramDrawing" Target="../diagrams/drawing21.xml"/><Relationship Id="rId5" Type="http://schemas.openxmlformats.org/officeDocument/2006/relationships/diagramColors" Target="../diagrams/colors20.xml"/><Relationship Id="rId10" Type="http://schemas.openxmlformats.org/officeDocument/2006/relationships/diagramColors" Target="../diagrams/colors21.xml"/><Relationship Id="rId4" Type="http://schemas.openxmlformats.org/officeDocument/2006/relationships/diagramQuickStyle" Target="../diagrams/quickStyle20.xml"/><Relationship Id="rId9" Type="http://schemas.openxmlformats.org/officeDocument/2006/relationships/diagramQuickStyle" Target="../diagrams/quickStyle21.xml"/></Relationships>
</file>

<file path=ppt/slides/_rels/slide23.xml.rels><?xml version="1.0" encoding="UTF-8" standalone="yes"?>
<Relationships xmlns="http://schemas.openxmlformats.org/package/2006/relationships"><Relationship Id="rId8" Type="http://schemas.openxmlformats.org/officeDocument/2006/relationships/diagramLayout" Target="../diagrams/layout23.xml"/><Relationship Id="rId3" Type="http://schemas.openxmlformats.org/officeDocument/2006/relationships/diagramLayout" Target="../diagrams/layout22.xml"/><Relationship Id="rId7" Type="http://schemas.openxmlformats.org/officeDocument/2006/relationships/diagramData" Target="../diagrams/data23.xml"/><Relationship Id="rId2" Type="http://schemas.openxmlformats.org/officeDocument/2006/relationships/diagramData" Target="../diagrams/data22.xml"/><Relationship Id="rId1" Type="http://schemas.openxmlformats.org/officeDocument/2006/relationships/slideLayout" Target="../slideLayouts/slideLayout4.xml"/><Relationship Id="rId6" Type="http://schemas.microsoft.com/office/2007/relationships/diagramDrawing" Target="../diagrams/drawing22.xml"/><Relationship Id="rId11" Type="http://schemas.microsoft.com/office/2007/relationships/diagramDrawing" Target="../diagrams/drawing23.xml"/><Relationship Id="rId5" Type="http://schemas.openxmlformats.org/officeDocument/2006/relationships/diagramColors" Target="../diagrams/colors22.xml"/><Relationship Id="rId10" Type="http://schemas.openxmlformats.org/officeDocument/2006/relationships/diagramColors" Target="../diagrams/colors23.xml"/><Relationship Id="rId4" Type="http://schemas.openxmlformats.org/officeDocument/2006/relationships/diagramQuickStyle" Target="../diagrams/quickStyle22.xml"/><Relationship Id="rId9" Type="http://schemas.openxmlformats.org/officeDocument/2006/relationships/diagramQuickStyle" Target="../diagrams/quickStyle23.xml"/></Relationships>
</file>

<file path=ppt/slides/_rels/slide24.xml.rels><?xml version="1.0" encoding="UTF-8" standalone="yes"?>
<Relationships xmlns="http://schemas.openxmlformats.org/package/2006/relationships"><Relationship Id="rId8" Type="http://schemas.openxmlformats.org/officeDocument/2006/relationships/diagramLayout" Target="../diagrams/layout25.xml"/><Relationship Id="rId3" Type="http://schemas.openxmlformats.org/officeDocument/2006/relationships/diagramLayout" Target="../diagrams/layout24.xml"/><Relationship Id="rId7" Type="http://schemas.openxmlformats.org/officeDocument/2006/relationships/diagramData" Target="../diagrams/data25.xml"/><Relationship Id="rId2" Type="http://schemas.openxmlformats.org/officeDocument/2006/relationships/diagramData" Target="../diagrams/data24.xml"/><Relationship Id="rId1" Type="http://schemas.openxmlformats.org/officeDocument/2006/relationships/slideLayout" Target="../slideLayouts/slideLayout4.xml"/><Relationship Id="rId6" Type="http://schemas.microsoft.com/office/2007/relationships/diagramDrawing" Target="../diagrams/drawing24.xml"/><Relationship Id="rId11" Type="http://schemas.microsoft.com/office/2007/relationships/diagramDrawing" Target="../diagrams/drawing25.xml"/><Relationship Id="rId5" Type="http://schemas.openxmlformats.org/officeDocument/2006/relationships/diagramColors" Target="../diagrams/colors24.xml"/><Relationship Id="rId10" Type="http://schemas.openxmlformats.org/officeDocument/2006/relationships/diagramColors" Target="../diagrams/colors25.xml"/><Relationship Id="rId4" Type="http://schemas.openxmlformats.org/officeDocument/2006/relationships/diagramQuickStyle" Target="../diagrams/quickStyle24.xml"/><Relationship Id="rId9" Type="http://schemas.openxmlformats.org/officeDocument/2006/relationships/diagramQuickStyle" Target="../diagrams/quickStyle25.xml"/></Relationships>
</file>

<file path=ppt/slides/_rels/slide25.xml.rels><?xml version="1.0" encoding="UTF-8" standalone="yes"?>
<Relationships xmlns="http://schemas.openxmlformats.org/package/2006/relationships"><Relationship Id="rId8" Type="http://schemas.openxmlformats.org/officeDocument/2006/relationships/diagramLayout" Target="../diagrams/layout27.xml"/><Relationship Id="rId3" Type="http://schemas.openxmlformats.org/officeDocument/2006/relationships/diagramLayout" Target="../diagrams/layout26.xml"/><Relationship Id="rId7" Type="http://schemas.openxmlformats.org/officeDocument/2006/relationships/diagramData" Target="../diagrams/data27.xml"/><Relationship Id="rId2" Type="http://schemas.openxmlformats.org/officeDocument/2006/relationships/diagramData" Target="../diagrams/data26.xml"/><Relationship Id="rId1" Type="http://schemas.openxmlformats.org/officeDocument/2006/relationships/slideLayout" Target="../slideLayouts/slideLayout4.xml"/><Relationship Id="rId6" Type="http://schemas.microsoft.com/office/2007/relationships/diagramDrawing" Target="../diagrams/drawing26.xml"/><Relationship Id="rId11" Type="http://schemas.microsoft.com/office/2007/relationships/diagramDrawing" Target="../diagrams/drawing27.xml"/><Relationship Id="rId5" Type="http://schemas.openxmlformats.org/officeDocument/2006/relationships/diagramColors" Target="../diagrams/colors26.xml"/><Relationship Id="rId10" Type="http://schemas.openxmlformats.org/officeDocument/2006/relationships/diagramColors" Target="../diagrams/colors27.xml"/><Relationship Id="rId4" Type="http://schemas.openxmlformats.org/officeDocument/2006/relationships/diagramQuickStyle" Target="../diagrams/quickStyle26.xml"/><Relationship Id="rId9" Type="http://schemas.openxmlformats.org/officeDocument/2006/relationships/diagramQuickStyle" Target="../diagrams/quickStyle2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625ECC-70C3-4A5E-8628-6D3FC99A548B}"/>
              </a:ext>
            </a:extLst>
          </p:cNvPr>
          <p:cNvSpPr>
            <a:spLocks noGrp="1"/>
          </p:cNvSpPr>
          <p:nvPr>
            <p:ph type="ctrTitle"/>
          </p:nvPr>
        </p:nvSpPr>
        <p:spPr>
          <a:xfrm>
            <a:off x="520117" y="2463961"/>
            <a:ext cx="8732939" cy="1373070"/>
          </a:xfrm>
        </p:spPr>
        <p:txBody>
          <a:bodyPr/>
          <a:lstStyle/>
          <a:p>
            <a:pPr algn="l"/>
            <a:r>
              <a:rPr lang="de-DE" sz="4800" b="1" dirty="0"/>
              <a:t>Die Haftung des Vorstandes</a:t>
            </a:r>
          </a:p>
        </p:txBody>
      </p:sp>
      <p:sp>
        <p:nvSpPr>
          <p:cNvPr id="3" name="Untertitel 2">
            <a:extLst>
              <a:ext uri="{FF2B5EF4-FFF2-40B4-BE49-F238E27FC236}">
                <a16:creationId xmlns:a16="http://schemas.microsoft.com/office/drawing/2014/main" id="{8EEE538A-4DEC-4A1F-8750-10D5F43CB795}"/>
              </a:ext>
            </a:extLst>
          </p:cNvPr>
          <p:cNvSpPr>
            <a:spLocks noGrp="1"/>
          </p:cNvSpPr>
          <p:nvPr>
            <p:ph type="subTitle" idx="1"/>
          </p:nvPr>
        </p:nvSpPr>
        <p:spPr/>
        <p:txBody>
          <a:bodyPr>
            <a:normAutofit/>
          </a:bodyPr>
          <a:lstStyle/>
          <a:p>
            <a:pPr algn="ctr"/>
            <a:r>
              <a:rPr lang="de-DE" sz="3200" b="1" dirty="0"/>
              <a:t>Wer haftet wofür ?</a:t>
            </a:r>
          </a:p>
        </p:txBody>
      </p:sp>
      <p:sp>
        <p:nvSpPr>
          <p:cNvPr id="4" name="Textfeld 3">
            <a:extLst>
              <a:ext uri="{FF2B5EF4-FFF2-40B4-BE49-F238E27FC236}">
                <a16:creationId xmlns:a16="http://schemas.microsoft.com/office/drawing/2014/main" id="{7E016377-AE0B-40FC-9A84-FD633ECFF1A9}"/>
              </a:ext>
            </a:extLst>
          </p:cNvPr>
          <p:cNvSpPr txBox="1"/>
          <p:nvPr/>
        </p:nvSpPr>
        <p:spPr>
          <a:xfrm>
            <a:off x="9566910" y="4952882"/>
            <a:ext cx="2625090" cy="1754326"/>
          </a:xfrm>
          <a:prstGeom prst="rect">
            <a:avLst/>
          </a:prstGeom>
          <a:noFill/>
        </p:spPr>
        <p:txBody>
          <a:bodyPr wrap="square" rtlCol="0">
            <a:spAutoFit/>
          </a:bodyPr>
          <a:lstStyle/>
          <a:p>
            <a:r>
              <a:rPr lang="de-DE" sz="2000" b="1" dirty="0"/>
              <a:t>Rechtsanwalt</a:t>
            </a:r>
          </a:p>
          <a:p>
            <a:r>
              <a:rPr lang="de-DE" sz="2000" b="1" dirty="0"/>
              <a:t>Dr. Ralf Heydrich</a:t>
            </a:r>
          </a:p>
          <a:p>
            <a:r>
              <a:rPr lang="de-DE" dirty="0"/>
              <a:t>Lutherstr. 14 </a:t>
            </a:r>
          </a:p>
          <a:p>
            <a:r>
              <a:rPr lang="de-DE" dirty="0"/>
              <a:t>66538 Neunkirchen</a:t>
            </a:r>
          </a:p>
          <a:p>
            <a:endParaRPr lang="de-DE" dirty="0"/>
          </a:p>
          <a:p>
            <a:r>
              <a:rPr lang="de-DE" sz="1400" dirty="0"/>
              <a:t>dr.heydrich@halm-presser.de</a:t>
            </a:r>
          </a:p>
        </p:txBody>
      </p:sp>
      <p:pic>
        <p:nvPicPr>
          <p:cNvPr id="6" name="Grafik 5">
            <a:extLst>
              <a:ext uri="{FF2B5EF4-FFF2-40B4-BE49-F238E27FC236}">
                <a16:creationId xmlns:a16="http://schemas.microsoft.com/office/drawing/2014/main" id="{A1B94627-C2FF-4EBA-884B-C199C2036EC3}"/>
              </a:ext>
            </a:extLst>
          </p:cNvPr>
          <p:cNvPicPr>
            <a:picLocks noChangeAspect="1"/>
          </p:cNvPicPr>
          <p:nvPr/>
        </p:nvPicPr>
        <p:blipFill>
          <a:blip r:embed="rId2"/>
          <a:stretch>
            <a:fillRect/>
          </a:stretch>
        </p:blipFill>
        <p:spPr>
          <a:xfrm>
            <a:off x="4886586" y="399013"/>
            <a:ext cx="1216404" cy="1507940"/>
          </a:xfrm>
          <a:prstGeom prst="rect">
            <a:avLst/>
          </a:prstGeom>
        </p:spPr>
      </p:pic>
      <p:pic>
        <p:nvPicPr>
          <p:cNvPr id="12" name="Grafik 11">
            <a:extLst>
              <a:ext uri="{FF2B5EF4-FFF2-40B4-BE49-F238E27FC236}">
                <a16:creationId xmlns:a16="http://schemas.microsoft.com/office/drawing/2014/main" id="{2E69BA38-13B6-4224-93AC-CF01E8C147C0}"/>
              </a:ext>
            </a:extLst>
          </p:cNvPr>
          <p:cNvPicPr>
            <a:picLocks noChangeAspect="1"/>
          </p:cNvPicPr>
          <p:nvPr/>
        </p:nvPicPr>
        <p:blipFill>
          <a:blip r:embed="rId3"/>
          <a:stretch>
            <a:fillRect/>
          </a:stretch>
        </p:blipFill>
        <p:spPr>
          <a:xfrm>
            <a:off x="9659189" y="4316391"/>
            <a:ext cx="2253178" cy="636491"/>
          </a:xfrm>
          <a:prstGeom prst="rect">
            <a:avLst/>
          </a:prstGeom>
        </p:spPr>
      </p:pic>
    </p:spTree>
    <p:extLst>
      <p:ext uri="{BB962C8B-B14F-4D97-AF65-F5344CB8AC3E}">
        <p14:creationId xmlns:p14="http://schemas.microsoft.com/office/powerpoint/2010/main" val="22742658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46D121-8483-47AC-AC1C-3CB84F8660A2}"/>
              </a:ext>
            </a:extLst>
          </p:cNvPr>
          <p:cNvSpPr>
            <a:spLocks noGrp="1"/>
          </p:cNvSpPr>
          <p:nvPr>
            <p:ph type="title"/>
          </p:nvPr>
        </p:nvSpPr>
        <p:spPr/>
        <p:txBody>
          <a:bodyPr/>
          <a:lstStyle/>
          <a:p>
            <a:r>
              <a:rPr lang="de-DE" dirty="0"/>
              <a:t>Besondere Buchführung bei Gemeinnützigkeit</a:t>
            </a:r>
          </a:p>
        </p:txBody>
      </p:sp>
      <p:graphicFrame>
        <p:nvGraphicFramePr>
          <p:cNvPr id="4" name="Inhaltsplatzhalter 3">
            <a:extLst>
              <a:ext uri="{FF2B5EF4-FFF2-40B4-BE49-F238E27FC236}">
                <a16:creationId xmlns:a16="http://schemas.microsoft.com/office/drawing/2014/main" id="{482A0A03-B175-47CD-B17E-AAB1E14590B6}"/>
              </a:ext>
            </a:extLst>
          </p:cNvPr>
          <p:cNvGraphicFramePr>
            <a:graphicFrameLocks noGrp="1"/>
          </p:cNvGraphicFramePr>
          <p:nvPr>
            <p:ph idx="1"/>
            <p:extLst>
              <p:ext uri="{D42A27DB-BD31-4B8C-83A1-F6EECF244321}">
                <p14:modId xmlns:p14="http://schemas.microsoft.com/office/powerpoint/2010/main" val="426652133"/>
              </p:ext>
            </p:extLst>
          </p:nvPr>
        </p:nvGraphicFramePr>
        <p:xfrm>
          <a:off x="331470" y="2286000"/>
          <a:ext cx="11418569" cy="44234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214192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B73BD5-480D-40F4-A935-A4D29145AF24}"/>
              </a:ext>
            </a:extLst>
          </p:cNvPr>
          <p:cNvSpPr>
            <a:spLocks noGrp="1"/>
          </p:cNvSpPr>
          <p:nvPr>
            <p:ph type="title"/>
          </p:nvPr>
        </p:nvSpPr>
        <p:spPr/>
        <p:txBody>
          <a:bodyPr/>
          <a:lstStyle/>
          <a:p>
            <a:r>
              <a:rPr lang="de-DE" dirty="0"/>
              <a:t>Strafrechtliche Verantwortlichkeit -Tatbestände</a:t>
            </a:r>
          </a:p>
        </p:txBody>
      </p:sp>
      <p:graphicFrame>
        <p:nvGraphicFramePr>
          <p:cNvPr id="4" name="Inhaltsplatzhalter 3">
            <a:extLst>
              <a:ext uri="{FF2B5EF4-FFF2-40B4-BE49-F238E27FC236}">
                <a16:creationId xmlns:a16="http://schemas.microsoft.com/office/drawing/2014/main" id="{8A4C482B-C7EE-4271-998A-5E37D57DC5E6}"/>
              </a:ext>
            </a:extLst>
          </p:cNvPr>
          <p:cNvGraphicFramePr>
            <a:graphicFrameLocks noGrp="1"/>
          </p:cNvGraphicFramePr>
          <p:nvPr>
            <p:ph idx="1"/>
            <p:extLst>
              <p:ext uri="{D42A27DB-BD31-4B8C-83A1-F6EECF244321}">
                <p14:modId xmlns:p14="http://schemas.microsoft.com/office/powerpoint/2010/main" val="161863279"/>
              </p:ext>
            </p:extLst>
          </p:nvPr>
        </p:nvGraphicFramePr>
        <p:xfrm>
          <a:off x="352338" y="2181138"/>
          <a:ext cx="10880521" cy="44377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833833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3A73C3-BF05-4859-852E-6EEC27EF25C1}"/>
              </a:ext>
            </a:extLst>
          </p:cNvPr>
          <p:cNvSpPr>
            <a:spLocks noGrp="1"/>
          </p:cNvSpPr>
          <p:nvPr>
            <p:ph type="title"/>
          </p:nvPr>
        </p:nvSpPr>
        <p:spPr/>
        <p:txBody>
          <a:bodyPr/>
          <a:lstStyle/>
          <a:p>
            <a:r>
              <a:rPr lang="de-DE" dirty="0"/>
              <a:t>Strafrechtliche Verantwortlichkeit -Untreue</a:t>
            </a:r>
          </a:p>
        </p:txBody>
      </p:sp>
      <p:graphicFrame>
        <p:nvGraphicFramePr>
          <p:cNvPr id="3" name="Inhaltsplatzhalter 2">
            <a:extLst>
              <a:ext uri="{FF2B5EF4-FFF2-40B4-BE49-F238E27FC236}">
                <a16:creationId xmlns:a16="http://schemas.microsoft.com/office/drawing/2014/main" id="{0DC2DC84-5963-4564-9F36-16AAC2291412}"/>
              </a:ext>
            </a:extLst>
          </p:cNvPr>
          <p:cNvGraphicFramePr>
            <a:graphicFrameLocks noGrp="1"/>
          </p:cNvGraphicFramePr>
          <p:nvPr>
            <p:ph sz="half" idx="1"/>
            <p:extLst>
              <p:ext uri="{D42A27DB-BD31-4B8C-83A1-F6EECF244321}">
                <p14:modId xmlns:p14="http://schemas.microsoft.com/office/powerpoint/2010/main" val="1680561741"/>
              </p:ext>
            </p:extLst>
          </p:nvPr>
        </p:nvGraphicFramePr>
        <p:xfrm>
          <a:off x="680320" y="2336873"/>
          <a:ext cx="4698358" cy="35993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Inhaltsplatzhalter 5">
            <a:extLst>
              <a:ext uri="{FF2B5EF4-FFF2-40B4-BE49-F238E27FC236}">
                <a16:creationId xmlns:a16="http://schemas.microsoft.com/office/drawing/2014/main" id="{5F734A8B-BA50-425C-8996-2852A62B88EF}"/>
              </a:ext>
            </a:extLst>
          </p:cNvPr>
          <p:cNvGraphicFramePr>
            <a:graphicFrameLocks noGrp="1"/>
          </p:cNvGraphicFramePr>
          <p:nvPr>
            <p:ph sz="half" idx="2"/>
            <p:extLst>
              <p:ext uri="{D42A27DB-BD31-4B8C-83A1-F6EECF244321}">
                <p14:modId xmlns:p14="http://schemas.microsoft.com/office/powerpoint/2010/main" val="1563214013"/>
              </p:ext>
            </p:extLst>
          </p:nvPr>
        </p:nvGraphicFramePr>
        <p:xfrm>
          <a:off x="5594123" y="2336873"/>
          <a:ext cx="4700058" cy="359931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8951310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3A73C3-BF05-4859-852E-6EEC27EF25C1}"/>
              </a:ext>
            </a:extLst>
          </p:cNvPr>
          <p:cNvSpPr>
            <a:spLocks noGrp="1"/>
          </p:cNvSpPr>
          <p:nvPr>
            <p:ph type="title"/>
          </p:nvPr>
        </p:nvSpPr>
        <p:spPr/>
        <p:txBody>
          <a:bodyPr/>
          <a:lstStyle/>
          <a:p>
            <a:r>
              <a:rPr lang="de-DE" dirty="0"/>
              <a:t>Strafrechtliche Verantwortlichkeit –Körperverletzung</a:t>
            </a:r>
          </a:p>
        </p:txBody>
      </p:sp>
      <p:graphicFrame>
        <p:nvGraphicFramePr>
          <p:cNvPr id="4" name="Inhaltsplatzhalter 3">
            <a:extLst>
              <a:ext uri="{FF2B5EF4-FFF2-40B4-BE49-F238E27FC236}">
                <a16:creationId xmlns:a16="http://schemas.microsoft.com/office/drawing/2014/main" id="{CC881678-3238-485F-A5A3-EC80A8EB643E}"/>
              </a:ext>
            </a:extLst>
          </p:cNvPr>
          <p:cNvGraphicFramePr>
            <a:graphicFrameLocks noGrp="1"/>
          </p:cNvGraphicFramePr>
          <p:nvPr>
            <p:ph idx="1"/>
            <p:extLst>
              <p:ext uri="{D42A27DB-BD31-4B8C-83A1-F6EECF244321}">
                <p14:modId xmlns:p14="http://schemas.microsoft.com/office/powerpoint/2010/main" val="1391712205"/>
              </p:ext>
            </p:extLst>
          </p:nvPr>
        </p:nvGraphicFramePr>
        <p:xfrm>
          <a:off x="394282" y="2181139"/>
          <a:ext cx="11375471" cy="43203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297131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4A5FE5-ACCD-4409-A929-2C376CFB9B86}"/>
              </a:ext>
            </a:extLst>
          </p:cNvPr>
          <p:cNvSpPr>
            <a:spLocks noGrp="1"/>
          </p:cNvSpPr>
          <p:nvPr>
            <p:ph type="title"/>
          </p:nvPr>
        </p:nvSpPr>
        <p:spPr/>
        <p:txBody>
          <a:bodyPr/>
          <a:lstStyle/>
          <a:p>
            <a:r>
              <a:rPr lang="de-DE" dirty="0"/>
              <a:t>Insolvenzhaftung des Vorstandes</a:t>
            </a:r>
          </a:p>
        </p:txBody>
      </p:sp>
      <p:graphicFrame>
        <p:nvGraphicFramePr>
          <p:cNvPr id="4" name="Inhaltsplatzhalter 3">
            <a:extLst>
              <a:ext uri="{FF2B5EF4-FFF2-40B4-BE49-F238E27FC236}">
                <a16:creationId xmlns:a16="http://schemas.microsoft.com/office/drawing/2014/main" id="{FE61BDBE-5198-418D-9278-703E740B13CE}"/>
              </a:ext>
            </a:extLst>
          </p:cNvPr>
          <p:cNvGraphicFramePr>
            <a:graphicFrameLocks noGrp="1"/>
          </p:cNvGraphicFramePr>
          <p:nvPr>
            <p:ph idx="1"/>
            <p:extLst>
              <p:ext uri="{D42A27DB-BD31-4B8C-83A1-F6EECF244321}">
                <p14:modId xmlns:p14="http://schemas.microsoft.com/office/powerpoint/2010/main" val="1468742459"/>
              </p:ext>
            </p:extLst>
          </p:nvPr>
        </p:nvGraphicFramePr>
        <p:xfrm>
          <a:off x="201336" y="2323750"/>
          <a:ext cx="11585195" cy="42783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059237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9A451395-3F50-4305-A445-F66FBEA45B37}"/>
              </a:ext>
            </a:extLst>
          </p:cNvPr>
          <p:cNvSpPr>
            <a:spLocks noGrp="1"/>
          </p:cNvSpPr>
          <p:nvPr>
            <p:ph type="title"/>
          </p:nvPr>
        </p:nvSpPr>
        <p:spPr/>
        <p:txBody>
          <a:bodyPr/>
          <a:lstStyle/>
          <a:p>
            <a:r>
              <a:rPr lang="de-DE" dirty="0">
                <a:solidFill>
                  <a:prstClr val="white"/>
                </a:solidFill>
              </a:rPr>
              <a:t>Besondere Buchführung bei Gemeinnützigkeit</a:t>
            </a:r>
            <a:endParaRPr lang="de-DE" dirty="0"/>
          </a:p>
        </p:txBody>
      </p:sp>
      <p:graphicFrame>
        <p:nvGraphicFramePr>
          <p:cNvPr id="2" name="Inhaltsplatzhalter 1"/>
          <p:cNvGraphicFramePr>
            <a:graphicFrameLocks noGrp="1"/>
          </p:cNvGraphicFramePr>
          <p:nvPr>
            <p:ph idx="1"/>
            <p:extLst>
              <p:ext uri="{D42A27DB-BD31-4B8C-83A1-F6EECF244321}">
                <p14:modId xmlns:p14="http://schemas.microsoft.com/office/powerpoint/2010/main" val="594292536"/>
              </p:ext>
            </p:extLst>
          </p:nvPr>
        </p:nvGraphicFramePr>
        <p:xfrm>
          <a:off x="551935" y="2265406"/>
          <a:ext cx="10412627" cy="42177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168655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5EE38F-AD56-466B-97AA-ECC3AF164401}"/>
              </a:ext>
            </a:extLst>
          </p:cNvPr>
          <p:cNvSpPr>
            <a:spLocks noGrp="1"/>
          </p:cNvSpPr>
          <p:nvPr>
            <p:ph type="title"/>
          </p:nvPr>
        </p:nvSpPr>
        <p:spPr/>
        <p:txBody>
          <a:bodyPr/>
          <a:lstStyle/>
          <a:p>
            <a:r>
              <a:rPr lang="de-DE" dirty="0"/>
              <a:t>AKTUELL: </a:t>
            </a:r>
            <a:br>
              <a:rPr lang="de-DE" dirty="0"/>
            </a:br>
            <a:r>
              <a:rPr lang="de-DE" dirty="0"/>
              <a:t>Aussetzung der Insolvenzaussetzungsfrist!</a:t>
            </a:r>
          </a:p>
        </p:txBody>
      </p:sp>
      <p:pic>
        <p:nvPicPr>
          <p:cNvPr id="6" name="Bildplatzhalter 5">
            <a:extLst>
              <a:ext uri="{FF2B5EF4-FFF2-40B4-BE49-F238E27FC236}">
                <a16:creationId xmlns:a16="http://schemas.microsoft.com/office/drawing/2014/main" id="{42CADACB-ABD5-405C-B1BC-EF0BACA09F10}"/>
              </a:ext>
            </a:extLst>
          </p:cNvPr>
          <p:cNvPicPr>
            <a:picLocks noGrp="1" noChangeAspect="1"/>
          </p:cNvPicPr>
          <p:nvPr>
            <p:ph type="pic" idx="1"/>
          </p:nvPr>
        </p:nvPicPr>
        <p:blipFill>
          <a:blip r:embed="rId2"/>
          <a:srcRect l="7784" r="7784"/>
          <a:stretch>
            <a:fillRect/>
          </a:stretch>
        </p:blipFill>
        <p:spPr/>
      </p:pic>
      <p:sp>
        <p:nvSpPr>
          <p:cNvPr id="3" name="Inhaltsplatzhalter 2">
            <a:extLst>
              <a:ext uri="{FF2B5EF4-FFF2-40B4-BE49-F238E27FC236}">
                <a16:creationId xmlns:a16="http://schemas.microsoft.com/office/drawing/2014/main" id="{948E8232-0BFC-41B6-8AB2-7985D0023F5B}"/>
              </a:ext>
            </a:extLst>
          </p:cNvPr>
          <p:cNvSpPr>
            <a:spLocks noGrp="1"/>
          </p:cNvSpPr>
          <p:nvPr>
            <p:ph type="body" sz="half" idx="2"/>
          </p:nvPr>
        </p:nvSpPr>
        <p:spPr>
          <a:xfrm>
            <a:off x="335560" y="2336873"/>
            <a:ext cx="4221019" cy="3599315"/>
          </a:xfrm>
        </p:spPr>
        <p:txBody>
          <a:bodyPr/>
          <a:lstStyle/>
          <a:p>
            <a:r>
              <a:rPr lang="de-DE" sz="2400" dirty="0"/>
              <a:t>Die Pflicht zur Stellung der Insolvenz ist aufgrund der gegenwärtigen Corona Pandemie bis zum 30. September 2020 ausgesetzt ! </a:t>
            </a:r>
          </a:p>
          <a:p>
            <a:r>
              <a:rPr lang="de-DE" dirty="0"/>
              <a:t>(§ 1 COVID-19-Insolvenzaussetzungsgesetz)</a:t>
            </a:r>
          </a:p>
          <a:p>
            <a:endParaRPr lang="de-DE" dirty="0"/>
          </a:p>
          <a:p>
            <a:endParaRPr lang="de-DE" dirty="0"/>
          </a:p>
          <a:p>
            <a:endParaRPr lang="de-DE" dirty="0"/>
          </a:p>
          <a:p>
            <a:endParaRPr lang="de-DE" dirty="0"/>
          </a:p>
        </p:txBody>
      </p:sp>
    </p:spTree>
    <p:extLst>
      <p:ext uri="{BB962C8B-B14F-4D97-AF65-F5344CB8AC3E}">
        <p14:creationId xmlns:p14="http://schemas.microsoft.com/office/powerpoint/2010/main" val="19206276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82EA7410-FDDC-4A0A-A9C5-498F7AD88ED9}"/>
              </a:ext>
            </a:extLst>
          </p:cNvPr>
          <p:cNvSpPr>
            <a:spLocks noGrp="1"/>
          </p:cNvSpPr>
          <p:nvPr>
            <p:ph type="title"/>
          </p:nvPr>
        </p:nvSpPr>
        <p:spPr/>
        <p:txBody>
          <a:bodyPr/>
          <a:lstStyle/>
          <a:p>
            <a:r>
              <a:rPr lang="de-DE" dirty="0"/>
              <a:t>Haftungsbeschränkungen -§ 31a BGB</a:t>
            </a:r>
          </a:p>
        </p:txBody>
      </p:sp>
      <p:graphicFrame>
        <p:nvGraphicFramePr>
          <p:cNvPr id="2" name="Inhaltsplatzhalter 1">
            <a:extLst>
              <a:ext uri="{FF2B5EF4-FFF2-40B4-BE49-F238E27FC236}">
                <a16:creationId xmlns:a16="http://schemas.microsoft.com/office/drawing/2014/main" id="{8307005A-6FA6-4387-BD0F-38FC086E7446}"/>
              </a:ext>
            </a:extLst>
          </p:cNvPr>
          <p:cNvGraphicFramePr>
            <a:graphicFrameLocks noGrp="1"/>
          </p:cNvGraphicFramePr>
          <p:nvPr>
            <p:ph idx="1"/>
            <p:extLst>
              <p:ext uri="{D42A27DB-BD31-4B8C-83A1-F6EECF244321}">
                <p14:modId xmlns:p14="http://schemas.microsoft.com/office/powerpoint/2010/main" val="2547114790"/>
              </p:ext>
            </p:extLst>
          </p:nvPr>
        </p:nvGraphicFramePr>
        <p:xfrm>
          <a:off x="394283" y="2214694"/>
          <a:ext cx="10972800" cy="43035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448206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82EA7410-FDDC-4A0A-A9C5-498F7AD88ED9}"/>
              </a:ext>
            </a:extLst>
          </p:cNvPr>
          <p:cNvSpPr>
            <a:spLocks noGrp="1"/>
          </p:cNvSpPr>
          <p:nvPr>
            <p:ph type="title"/>
          </p:nvPr>
        </p:nvSpPr>
        <p:spPr>
          <a:xfrm>
            <a:off x="234893" y="753228"/>
            <a:ext cx="10059290" cy="1080938"/>
          </a:xfrm>
        </p:spPr>
        <p:txBody>
          <a:bodyPr/>
          <a:lstStyle/>
          <a:p>
            <a:r>
              <a:rPr lang="de-DE" dirty="0"/>
              <a:t>Haftungsbeschränkungen–Vorsatz/Fahrlässigkeit</a:t>
            </a:r>
          </a:p>
        </p:txBody>
      </p:sp>
      <p:graphicFrame>
        <p:nvGraphicFramePr>
          <p:cNvPr id="7" name="Inhaltsplatzhalter 6">
            <a:extLst>
              <a:ext uri="{FF2B5EF4-FFF2-40B4-BE49-F238E27FC236}">
                <a16:creationId xmlns:a16="http://schemas.microsoft.com/office/drawing/2014/main" id="{502A3C0E-2EE1-4AD4-A164-BD8CCE51E830}"/>
              </a:ext>
            </a:extLst>
          </p:cNvPr>
          <p:cNvGraphicFramePr>
            <a:graphicFrameLocks noGrp="1"/>
          </p:cNvGraphicFramePr>
          <p:nvPr>
            <p:ph idx="1"/>
            <p:extLst>
              <p:ext uri="{D42A27DB-BD31-4B8C-83A1-F6EECF244321}">
                <p14:modId xmlns:p14="http://schemas.microsoft.com/office/powerpoint/2010/main" val="193826740"/>
              </p:ext>
            </p:extLst>
          </p:nvPr>
        </p:nvGraphicFramePr>
        <p:xfrm>
          <a:off x="234893" y="2265028"/>
          <a:ext cx="11459360" cy="42280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256367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B2084E-C973-431B-AD8D-EBAA8BC2BBE8}"/>
              </a:ext>
            </a:extLst>
          </p:cNvPr>
          <p:cNvSpPr>
            <a:spLocks noGrp="1"/>
          </p:cNvSpPr>
          <p:nvPr>
            <p:ph type="title"/>
          </p:nvPr>
        </p:nvSpPr>
        <p:spPr>
          <a:xfrm>
            <a:off x="377505" y="753228"/>
            <a:ext cx="9916677" cy="1080938"/>
          </a:xfrm>
        </p:spPr>
        <p:txBody>
          <a:bodyPr/>
          <a:lstStyle/>
          <a:p>
            <a:r>
              <a:rPr lang="de-DE" dirty="0"/>
              <a:t>Haftungsbeschränkung -Haftpflichtversicherung</a:t>
            </a:r>
          </a:p>
        </p:txBody>
      </p:sp>
      <p:graphicFrame>
        <p:nvGraphicFramePr>
          <p:cNvPr id="4" name="Inhaltsplatzhalter 3">
            <a:extLst>
              <a:ext uri="{FF2B5EF4-FFF2-40B4-BE49-F238E27FC236}">
                <a16:creationId xmlns:a16="http://schemas.microsoft.com/office/drawing/2014/main" id="{4573D964-6F7B-4C7E-B4FC-0CAF83D0EB07}"/>
              </a:ext>
            </a:extLst>
          </p:cNvPr>
          <p:cNvGraphicFramePr>
            <a:graphicFrameLocks noGrp="1"/>
          </p:cNvGraphicFramePr>
          <p:nvPr>
            <p:ph idx="1"/>
            <p:extLst>
              <p:ext uri="{D42A27DB-BD31-4B8C-83A1-F6EECF244321}">
                <p14:modId xmlns:p14="http://schemas.microsoft.com/office/powerpoint/2010/main" val="1090439816"/>
              </p:ext>
            </p:extLst>
          </p:nvPr>
        </p:nvGraphicFramePr>
        <p:xfrm>
          <a:off x="377505" y="2122416"/>
          <a:ext cx="10729519" cy="4412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19563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AD0CCB-25B2-4E1B-A778-68BC154F3E67}"/>
              </a:ext>
            </a:extLst>
          </p:cNvPr>
          <p:cNvSpPr>
            <a:spLocks noGrp="1"/>
          </p:cNvSpPr>
          <p:nvPr>
            <p:ph type="title"/>
          </p:nvPr>
        </p:nvSpPr>
        <p:spPr>
          <a:xfrm>
            <a:off x="385895" y="753228"/>
            <a:ext cx="9908288" cy="1080938"/>
          </a:xfrm>
        </p:spPr>
        <p:txBody>
          <a:bodyPr/>
          <a:lstStyle/>
          <a:p>
            <a:r>
              <a:rPr lang="de-DE" dirty="0"/>
              <a:t>Persönliche Haftung des Vorstandes</a:t>
            </a:r>
          </a:p>
        </p:txBody>
      </p:sp>
      <p:graphicFrame>
        <p:nvGraphicFramePr>
          <p:cNvPr id="4" name="Inhaltsplatzhalter 3">
            <a:extLst>
              <a:ext uri="{FF2B5EF4-FFF2-40B4-BE49-F238E27FC236}">
                <a16:creationId xmlns:a16="http://schemas.microsoft.com/office/drawing/2014/main" id="{8189D72A-763B-41C0-9A8A-DD2ADAC40086}"/>
              </a:ext>
            </a:extLst>
          </p:cNvPr>
          <p:cNvGraphicFramePr>
            <a:graphicFrameLocks noGrp="1"/>
          </p:cNvGraphicFramePr>
          <p:nvPr>
            <p:ph idx="1"/>
            <p:extLst>
              <p:ext uri="{D42A27DB-BD31-4B8C-83A1-F6EECF244321}">
                <p14:modId xmlns:p14="http://schemas.microsoft.com/office/powerpoint/2010/main" val="1752016319"/>
              </p:ext>
            </p:extLst>
          </p:nvPr>
        </p:nvGraphicFramePr>
        <p:xfrm>
          <a:off x="680321" y="2336873"/>
          <a:ext cx="9613861" cy="35993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236479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DAAA64-794F-4EF6-92BA-194FE4365E22}"/>
              </a:ext>
            </a:extLst>
          </p:cNvPr>
          <p:cNvSpPr>
            <a:spLocks noGrp="1"/>
          </p:cNvSpPr>
          <p:nvPr>
            <p:ph type="title"/>
          </p:nvPr>
        </p:nvSpPr>
        <p:spPr/>
        <p:txBody>
          <a:bodyPr/>
          <a:lstStyle/>
          <a:p>
            <a:r>
              <a:rPr lang="de-DE" dirty="0"/>
              <a:t>Haftungsreduktion durch Entlastung des Vorstandes</a:t>
            </a:r>
          </a:p>
        </p:txBody>
      </p:sp>
      <p:graphicFrame>
        <p:nvGraphicFramePr>
          <p:cNvPr id="4" name="Inhaltsplatzhalter 3">
            <a:extLst>
              <a:ext uri="{FF2B5EF4-FFF2-40B4-BE49-F238E27FC236}">
                <a16:creationId xmlns:a16="http://schemas.microsoft.com/office/drawing/2014/main" id="{46EB2876-9D7D-468B-9D2A-8340A1F1BEA2}"/>
              </a:ext>
            </a:extLst>
          </p:cNvPr>
          <p:cNvGraphicFramePr>
            <a:graphicFrameLocks noGrp="1"/>
          </p:cNvGraphicFramePr>
          <p:nvPr>
            <p:ph idx="1"/>
            <p:extLst>
              <p:ext uri="{D42A27DB-BD31-4B8C-83A1-F6EECF244321}">
                <p14:modId xmlns:p14="http://schemas.microsoft.com/office/powerpoint/2010/main" val="3221750188"/>
              </p:ext>
            </p:extLst>
          </p:nvPr>
        </p:nvGraphicFramePr>
        <p:xfrm>
          <a:off x="310393" y="2315362"/>
          <a:ext cx="11459361" cy="43035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734155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ED90106-7320-498B-B9EE-710FA770EB35}"/>
              </a:ext>
            </a:extLst>
          </p:cNvPr>
          <p:cNvSpPr>
            <a:spLocks noGrp="1"/>
          </p:cNvSpPr>
          <p:nvPr>
            <p:ph type="title"/>
          </p:nvPr>
        </p:nvSpPr>
        <p:spPr/>
        <p:txBody>
          <a:bodyPr/>
          <a:lstStyle/>
          <a:p>
            <a:r>
              <a:rPr lang="de-DE" dirty="0"/>
              <a:t>Entlastung des Vorstandes</a:t>
            </a:r>
          </a:p>
        </p:txBody>
      </p:sp>
      <p:graphicFrame>
        <p:nvGraphicFramePr>
          <p:cNvPr id="4" name="Inhaltsplatzhalter 3">
            <a:extLst>
              <a:ext uri="{FF2B5EF4-FFF2-40B4-BE49-F238E27FC236}">
                <a16:creationId xmlns:a16="http://schemas.microsoft.com/office/drawing/2014/main" id="{7FE6F126-9701-4795-BDEB-7588B28A7CD2}"/>
              </a:ext>
            </a:extLst>
          </p:cNvPr>
          <p:cNvGraphicFramePr>
            <a:graphicFrameLocks noGrp="1"/>
          </p:cNvGraphicFramePr>
          <p:nvPr>
            <p:ph idx="1"/>
            <p:extLst>
              <p:ext uri="{D42A27DB-BD31-4B8C-83A1-F6EECF244321}">
                <p14:modId xmlns:p14="http://schemas.microsoft.com/office/powerpoint/2010/main" val="3360118579"/>
              </p:ext>
            </p:extLst>
          </p:nvPr>
        </p:nvGraphicFramePr>
        <p:xfrm>
          <a:off x="209725" y="2256639"/>
          <a:ext cx="11752976" cy="44461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019816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D5C8D5-8955-4DB6-B932-2F171F25E09C}"/>
              </a:ext>
            </a:extLst>
          </p:cNvPr>
          <p:cNvSpPr>
            <a:spLocks noGrp="1"/>
          </p:cNvSpPr>
          <p:nvPr>
            <p:ph type="title"/>
          </p:nvPr>
        </p:nvSpPr>
        <p:spPr/>
        <p:txBody>
          <a:bodyPr/>
          <a:lstStyle/>
          <a:p>
            <a:r>
              <a:rPr lang="de-DE" dirty="0"/>
              <a:t>Häufige Fragen zur Haftung</a:t>
            </a:r>
          </a:p>
        </p:txBody>
      </p:sp>
      <p:graphicFrame>
        <p:nvGraphicFramePr>
          <p:cNvPr id="6" name="Inhaltsplatzhalter 5">
            <a:extLst>
              <a:ext uri="{FF2B5EF4-FFF2-40B4-BE49-F238E27FC236}">
                <a16:creationId xmlns:a16="http://schemas.microsoft.com/office/drawing/2014/main" id="{778098F6-A53F-410E-AC64-B121F840ECAB}"/>
              </a:ext>
            </a:extLst>
          </p:cNvPr>
          <p:cNvGraphicFramePr>
            <a:graphicFrameLocks noGrp="1"/>
          </p:cNvGraphicFramePr>
          <p:nvPr>
            <p:ph sz="half" idx="1"/>
            <p:extLst>
              <p:ext uri="{D42A27DB-BD31-4B8C-83A1-F6EECF244321}">
                <p14:modId xmlns:p14="http://schemas.microsoft.com/office/powerpoint/2010/main" val="3881900285"/>
              </p:ext>
            </p:extLst>
          </p:nvPr>
        </p:nvGraphicFramePr>
        <p:xfrm>
          <a:off x="385893" y="1963024"/>
          <a:ext cx="5208229" cy="46307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Inhaltsplatzhalter 6">
            <a:extLst>
              <a:ext uri="{FF2B5EF4-FFF2-40B4-BE49-F238E27FC236}">
                <a16:creationId xmlns:a16="http://schemas.microsoft.com/office/drawing/2014/main" id="{8E32EDBC-E68B-409F-AC49-39B5D3B64AD2}"/>
              </a:ext>
            </a:extLst>
          </p:cNvPr>
          <p:cNvGraphicFramePr>
            <a:graphicFrameLocks noGrp="1"/>
          </p:cNvGraphicFramePr>
          <p:nvPr>
            <p:ph sz="half" idx="2"/>
            <p:extLst>
              <p:ext uri="{D42A27DB-BD31-4B8C-83A1-F6EECF244321}">
                <p14:modId xmlns:p14="http://schemas.microsoft.com/office/powerpoint/2010/main" val="2503526950"/>
              </p:ext>
            </p:extLst>
          </p:nvPr>
        </p:nvGraphicFramePr>
        <p:xfrm>
          <a:off x="5511568" y="2214694"/>
          <a:ext cx="6123962" cy="432032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4941974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D5C8D5-8955-4DB6-B932-2F171F25E09C}"/>
              </a:ext>
            </a:extLst>
          </p:cNvPr>
          <p:cNvSpPr>
            <a:spLocks noGrp="1"/>
          </p:cNvSpPr>
          <p:nvPr>
            <p:ph type="title"/>
          </p:nvPr>
        </p:nvSpPr>
        <p:spPr/>
        <p:txBody>
          <a:bodyPr/>
          <a:lstStyle/>
          <a:p>
            <a:r>
              <a:rPr lang="de-DE" dirty="0"/>
              <a:t>Häufige Fragen zur Haftung</a:t>
            </a:r>
          </a:p>
        </p:txBody>
      </p:sp>
      <p:graphicFrame>
        <p:nvGraphicFramePr>
          <p:cNvPr id="6" name="Inhaltsplatzhalter 5">
            <a:extLst>
              <a:ext uri="{FF2B5EF4-FFF2-40B4-BE49-F238E27FC236}">
                <a16:creationId xmlns:a16="http://schemas.microsoft.com/office/drawing/2014/main" id="{778098F6-A53F-410E-AC64-B121F840ECAB}"/>
              </a:ext>
            </a:extLst>
          </p:cNvPr>
          <p:cNvGraphicFramePr>
            <a:graphicFrameLocks noGrp="1"/>
          </p:cNvGraphicFramePr>
          <p:nvPr>
            <p:ph sz="half" idx="1"/>
            <p:extLst>
              <p:ext uri="{D42A27DB-BD31-4B8C-83A1-F6EECF244321}">
                <p14:modId xmlns:p14="http://schemas.microsoft.com/office/powerpoint/2010/main" val="1469958309"/>
              </p:ext>
            </p:extLst>
          </p:nvPr>
        </p:nvGraphicFramePr>
        <p:xfrm>
          <a:off x="385893" y="1963024"/>
          <a:ext cx="5208229" cy="46307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Inhaltsplatzhalter 6">
            <a:extLst>
              <a:ext uri="{FF2B5EF4-FFF2-40B4-BE49-F238E27FC236}">
                <a16:creationId xmlns:a16="http://schemas.microsoft.com/office/drawing/2014/main" id="{8E32EDBC-E68B-409F-AC49-39B5D3B64AD2}"/>
              </a:ext>
            </a:extLst>
          </p:cNvPr>
          <p:cNvGraphicFramePr>
            <a:graphicFrameLocks noGrp="1"/>
          </p:cNvGraphicFramePr>
          <p:nvPr>
            <p:ph sz="half" idx="2"/>
            <p:extLst>
              <p:ext uri="{D42A27DB-BD31-4B8C-83A1-F6EECF244321}">
                <p14:modId xmlns:p14="http://schemas.microsoft.com/office/powerpoint/2010/main" val="1969420720"/>
              </p:ext>
            </p:extLst>
          </p:nvPr>
        </p:nvGraphicFramePr>
        <p:xfrm>
          <a:off x="5511568" y="2214694"/>
          <a:ext cx="6123962" cy="432032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8355967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D5C8D5-8955-4DB6-B932-2F171F25E09C}"/>
              </a:ext>
            </a:extLst>
          </p:cNvPr>
          <p:cNvSpPr>
            <a:spLocks noGrp="1"/>
          </p:cNvSpPr>
          <p:nvPr>
            <p:ph type="title"/>
          </p:nvPr>
        </p:nvSpPr>
        <p:spPr/>
        <p:txBody>
          <a:bodyPr/>
          <a:lstStyle/>
          <a:p>
            <a:r>
              <a:rPr lang="de-DE" dirty="0"/>
              <a:t>Häufige Fragen zur Haftung</a:t>
            </a:r>
          </a:p>
        </p:txBody>
      </p:sp>
      <p:graphicFrame>
        <p:nvGraphicFramePr>
          <p:cNvPr id="6" name="Inhaltsplatzhalter 5">
            <a:extLst>
              <a:ext uri="{FF2B5EF4-FFF2-40B4-BE49-F238E27FC236}">
                <a16:creationId xmlns:a16="http://schemas.microsoft.com/office/drawing/2014/main" id="{778098F6-A53F-410E-AC64-B121F840ECAB}"/>
              </a:ext>
            </a:extLst>
          </p:cNvPr>
          <p:cNvGraphicFramePr>
            <a:graphicFrameLocks noGrp="1"/>
          </p:cNvGraphicFramePr>
          <p:nvPr>
            <p:ph sz="half" idx="1"/>
            <p:extLst>
              <p:ext uri="{D42A27DB-BD31-4B8C-83A1-F6EECF244321}">
                <p14:modId xmlns:p14="http://schemas.microsoft.com/office/powerpoint/2010/main" val="2431839608"/>
              </p:ext>
            </p:extLst>
          </p:nvPr>
        </p:nvGraphicFramePr>
        <p:xfrm>
          <a:off x="385893" y="1963024"/>
          <a:ext cx="5208229" cy="46307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Inhaltsplatzhalter 6">
            <a:extLst>
              <a:ext uri="{FF2B5EF4-FFF2-40B4-BE49-F238E27FC236}">
                <a16:creationId xmlns:a16="http://schemas.microsoft.com/office/drawing/2014/main" id="{8E32EDBC-E68B-409F-AC49-39B5D3B64AD2}"/>
              </a:ext>
            </a:extLst>
          </p:cNvPr>
          <p:cNvGraphicFramePr>
            <a:graphicFrameLocks noGrp="1"/>
          </p:cNvGraphicFramePr>
          <p:nvPr>
            <p:ph sz="half" idx="2"/>
            <p:extLst>
              <p:ext uri="{D42A27DB-BD31-4B8C-83A1-F6EECF244321}">
                <p14:modId xmlns:p14="http://schemas.microsoft.com/office/powerpoint/2010/main" val="4137052134"/>
              </p:ext>
            </p:extLst>
          </p:nvPr>
        </p:nvGraphicFramePr>
        <p:xfrm>
          <a:off x="5511568" y="2214694"/>
          <a:ext cx="6123962" cy="432032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41636217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D5C8D5-8955-4DB6-B932-2F171F25E09C}"/>
              </a:ext>
            </a:extLst>
          </p:cNvPr>
          <p:cNvSpPr>
            <a:spLocks noGrp="1"/>
          </p:cNvSpPr>
          <p:nvPr>
            <p:ph type="title"/>
          </p:nvPr>
        </p:nvSpPr>
        <p:spPr/>
        <p:txBody>
          <a:bodyPr/>
          <a:lstStyle/>
          <a:p>
            <a:r>
              <a:rPr lang="de-DE" dirty="0"/>
              <a:t>Häufige Fragen zur Haftung</a:t>
            </a:r>
          </a:p>
        </p:txBody>
      </p:sp>
      <p:graphicFrame>
        <p:nvGraphicFramePr>
          <p:cNvPr id="6" name="Inhaltsplatzhalter 5">
            <a:extLst>
              <a:ext uri="{FF2B5EF4-FFF2-40B4-BE49-F238E27FC236}">
                <a16:creationId xmlns:a16="http://schemas.microsoft.com/office/drawing/2014/main" id="{778098F6-A53F-410E-AC64-B121F840ECAB}"/>
              </a:ext>
            </a:extLst>
          </p:cNvPr>
          <p:cNvGraphicFramePr>
            <a:graphicFrameLocks noGrp="1"/>
          </p:cNvGraphicFramePr>
          <p:nvPr>
            <p:ph sz="half" idx="1"/>
            <p:extLst>
              <p:ext uri="{D42A27DB-BD31-4B8C-83A1-F6EECF244321}">
                <p14:modId xmlns:p14="http://schemas.microsoft.com/office/powerpoint/2010/main" val="811454823"/>
              </p:ext>
            </p:extLst>
          </p:nvPr>
        </p:nvGraphicFramePr>
        <p:xfrm>
          <a:off x="385893" y="1963024"/>
          <a:ext cx="5208229" cy="46307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Inhaltsplatzhalter 6">
            <a:extLst>
              <a:ext uri="{FF2B5EF4-FFF2-40B4-BE49-F238E27FC236}">
                <a16:creationId xmlns:a16="http://schemas.microsoft.com/office/drawing/2014/main" id="{8E32EDBC-E68B-409F-AC49-39B5D3B64AD2}"/>
              </a:ext>
            </a:extLst>
          </p:cNvPr>
          <p:cNvGraphicFramePr>
            <a:graphicFrameLocks noGrp="1"/>
          </p:cNvGraphicFramePr>
          <p:nvPr>
            <p:ph sz="half" idx="2"/>
            <p:extLst>
              <p:ext uri="{D42A27DB-BD31-4B8C-83A1-F6EECF244321}">
                <p14:modId xmlns:p14="http://schemas.microsoft.com/office/powerpoint/2010/main" val="478672221"/>
              </p:ext>
            </p:extLst>
          </p:nvPr>
        </p:nvGraphicFramePr>
        <p:xfrm>
          <a:off x="5511568" y="2214694"/>
          <a:ext cx="6123962" cy="432032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670990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C52038-9020-4656-ACE6-06343638EB85}"/>
              </a:ext>
            </a:extLst>
          </p:cNvPr>
          <p:cNvSpPr>
            <a:spLocks noGrp="1"/>
          </p:cNvSpPr>
          <p:nvPr>
            <p:ph type="title"/>
          </p:nvPr>
        </p:nvSpPr>
        <p:spPr/>
        <p:txBody>
          <a:bodyPr/>
          <a:lstStyle/>
          <a:p>
            <a:r>
              <a:rPr lang="de-DE" dirty="0"/>
              <a:t>Wesentliche Pflichten des Vorstandes</a:t>
            </a:r>
          </a:p>
        </p:txBody>
      </p:sp>
      <p:graphicFrame>
        <p:nvGraphicFramePr>
          <p:cNvPr id="4" name="Inhaltsplatzhalter 3">
            <a:extLst>
              <a:ext uri="{FF2B5EF4-FFF2-40B4-BE49-F238E27FC236}">
                <a16:creationId xmlns:a16="http://schemas.microsoft.com/office/drawing/2014/main" id="{4331B378-001F-4AEC-8D4E-F53E558E84FB}"/>
              </a:ext>
            </a:extLst>
          </p:cNvPr>
          <p:cNvGraphicFramePr>
            <a:graphicFrameLocks noGrp="1"/>
          </p:cNvGraphicFramePr>
          <p:nvPr>
            <p:ph idx="1"/>
            <p:extLst>
              <p:ext uri="{D42A27DB-BD31-4B8C-83A1-F6EECF244321}">
                <p14:modId xmlns:p14="http://schemas.microsoft.com/office/powerpoint/2010/main" val="486826333"/>
              </p:ext>
            </p:extLst>
          </p:nvPr>
        </p:nvGraphicFramePr>
        <p:xfrm>
          <a:off x="450209" y="2248249"/>
          <a:ext cx="11291581" cy="44293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79563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AEF95E-0FF4-45F5-97C9-971243FAA52A}"/>
              </a:ext>
            </a:extLst>
          </p:cNvPr>
          <p:cNvSpPr>
            <a:spLocks noGrp="1"/>
          </p:cNvSpPr>
          <p:nvPr>
            <p:ph type="title"/>
          </p:nvPr>
        </p:nvSpPr>
        <p:spPr/>
        <p:txBody>
          <a:bodyPr/>
          <a:lstStyle/>
          <a:p>
            <a:r>
              <a:rPr lang="de-DE" b="1" dirty="0"/>
              <a:t>Steuerliche Haftung bei Pflichtverletzung</a:t>
            </a:r>
            <a:endParaRPr lang="de-DE" dirty="0"/>
          </a:p>
        </p:txBody>
      </p:sp>
      <p:graphicFrame>
        <p:nvGraphicFramePr>
          <p:cNvPr id="4" name="Inhaltsplatzhalter 3">
            <a:extLst>
              <a:ext uri="{FF2B5EF4-FFF2-40B4-BE49-F238E27FC236}">
                <a16:creationId xmlns:a16="http://schemas.microsoft.com/office/drawing/2014/main" id="{1FC32669-27CC-404E-B8E5-642E2AC45235}"/>
              </a:ext>
            </a:extLst>
          </p:cNvPr>
          <p:cNvGraphicFramePr>
            <a:graphicFrameLocks noGrp="1"/>
          </p:cNvGraphicFramePr>
          <p:nvPr>
            <p:ph idx="1"/>
            <p:extLst>
              <p:ext uri="{D42A27DB-BD31-4B8C-83A1-F6EECF244321}">
                <p14:modId xmlns:p14="http://schemas.microsoft.com/office/powerpoint/2010/main" val="2372498801"/>
              </p:ext>
            </p:extLst>
          </p:nvPr>
        </p:nvGraphicFramePr>
        <p:xfrm>
          <a:off x="302005" y="2181138"/>
          <a:ext cx="11518084" cy="44881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20199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2F757F-48AB-4EFB-8E66-9E7B323C6945}"/>
              </a:ext>
            </a:extLst>
          </p:cNvPr>
          <p:cNvSpPr>
            <a:spLocks noGrp="1"/>
          </p:cNvSpPr>
          <p:nvPr>
            <p:ph type="title"/>
          </p:nvPr>
        </p:nvSpPr>
        <p:spPr/>
        <p:txBody>
          <a:bodyPr/>
          <a:lstStyle/>
          <a:p>
            <a:r>
              <a:rPr lang="de-DE" dirty="0"/>
              <a:t>Steuerliche Pflichten des Vorstandes</a:t>
            </a:r>
          </a:p>
        </p:txBody>
      </p:sp>
      <p:graphicFrame>
        <p:nvGraphicFramePr>
          <p:cNvPr id="4" name="Inhaltsplatzhalter 3">
            <a:extLst>
              <a:ext uri="{FF2B5EF4-FFF2-40B4-BE49-F238E27FC236}">
                <a16:creationId xmlns:a16="http://schemas.microsoft.com/office/drawing/2014/main" id="{A50B2EF5-9D60-44DC-B042-AED8F7F62532}"/>
              </a:ext>
            </a:extLst>
          </p:cNvPr>
          <p:cNvGraphicFramePr>
            <a:graphicFrameLocks noGrp="1"/>
          </p:cNvGraphicFramePr>
          <p:nvPr>
            <p:ph idx="1"/>
            <p:extLst>
              <p:ext uri="{D42A27DB-BD31-4B8C-83A1-F6EECF244321}">
                <p14:modId xmlns:p14="http://schemas.microsoft.com/office/powerpoint/2010/main" val="668519475"/>
              </p:ext>
            </p:extLst>
          </p:nvPr>
        </p:nvGraphicFramePr>
        <p:xfrm>
          <a:off x="268449" y="2223082"/>
          <a:ext cx="11375470" cy="43119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682252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720573-3E35-40BE-A801-682E173479E7}"/>
              </a:ext>
            </a:extLst>
          </p:cNvPr>
          <p:cNvSpPr>
            <a:spLocks noGrp="1"/>
          </p:cNvSpPr>
          <p:nvPr>
            <p:ph type="title"/>
          </p:nvPr>
        </p:nvSpPr>
        <p:spPr/>
        <p:txBody>
          <a:bodyPr/>
          <a:lstStyle/>
          <a:p>
            <a:r>
              <a:rPr lang="de-DE" dirty="0"/>
              <a:t>Spendenhaftung des Vorstandes</a:t>
            </a:r>
          </a:p>
        </p:txBody>
      </p:sp>
      <p:graphicFrame>
        <p:nvGraphicFramePr>
          <p:cNvPr id="4" name="Inhaltsplatzhalter 3">
            <a:extLst>
              <a:ext uri="{FF2B5EF4-FFF2-40B4-BE49-F238E27FC236}">
                <a16:creationId xmlns:a16="http://schemas.microsoft.com/office/drawing/2014/main" id="{B5324C24-5109-4E05-A8B7-A5EAE15C285B}"/>
              </a:ext>
            </a:extLst>
          </p:cNvPr>
          <p:cNvGraphicFramePr>
            <a:graphicFrameLocks noGrp="1"/>
          </p:cNvGraphicFramePr>
          <p:nvPr>
            <p:ph idx="1"/>
            <p:extLst>
              <p:ext uri="{D42A27DB-BD31-4B8C-83A1-F6EECF244321}">
                <p14:modId xmlns:p14="http://schemas.microsoft.com/office/powerpoint/2010/main" val="2818190334"/>
              </p:ext>
            </p:extLst>
          </p:nvPr>
        </p:nvGraphicFramePr>
        <p:xfrm>
          <a:off x="680321" y="2336872"/>
          <a:ext cx="10636428" cy="43827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766394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F6439D-F305-47B7-BDA7-70FA6D66AB8E}"/>
              </a:ext>
            </a:extLst>
          </p:cNvPr>
          <p:cNvSpPr>
            <a:spLocks noGrp="1"/>
          </p:cNvSpPr>
          <p:nvPr>
            <p:ph type="title"/>
          </p:nvPr>
        </p:nvSpPr>
        <p:spPr/>
        <p:txBody>
          <a:bodyPr/>
          <a:lstStyle/>
          <a:p>
            <a:r>
              <a:rPr lang="de-DE" dirty="0"/>
              <a:t>Strafbarkeit des Vorstandes - Untreue</a:t>
            </a:r>
          </a:p>
        </p:txBody>
      </p:sp>
      <p:graphicFrame>
        <p:nvGraphicFramePr>
          <p:cNvPr id="4" name="Inhaltsplatzhalter 3">
            <a:extLst>
              <a:ext uri="{FF2B5EF4-FFF2-40B4-BE49-F238E27FC236}">
                <a16:creationId xmlns:a16="http://schemas.microsoft.com/office/drawing/2014/main" id="{78B6C084-D158-463D-B3FB-00435F997DC9}"/>
              </a:ext>
            </a:extLst>
          </p:cNvPr>
          <p:cNvGraphicFramePr>
            <a:graphicFrameLocks noGrp="1"/>
          </p:cNvGraphicFramePr>
          <p:nvPr>
            <p:ph idx="1"/>
            <p:extLst>
              <p:ext uri="{D42A27DB-BD31-4B8C-83A1-F6EECF244321}">
                <p14:modId xmlns:p14="http://schemas.microsoft.com/office/powerpoint/2010/main" val="1176546622"/>
              </p:ext>
            </p:extLst>
          </p:nvPr>
        </p:nvGraphicFramePr>
        <p:xfrm>
          <a:off x="369116" y="2231472"/>
          <a:ext cx="11417415" cy="43035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51365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5C56E7-9B46-47F2-B74F-64CD049140E0}"/>
              </a:ext>
            </a:extLst>
          </p:cNvPr>
          <p:cNvSpPr>
            <a:spLocks noGrp="1"/>
          </p:cNvSpPr>
          <p:nvPr>
            <p:ph type="title"/>
          </p:nvPr>
        </p:nvSpPr>
        <p:spPr/>
        <p:txBody>
          <a:bodyPr/>
          <a:lstStyle/>
          <a:p>
            <a:r>
              <a:rPr lang="de-DE" dirty="0"/>
              <a:t>Besondere Buchführungspflicht bei Geschäftsbetrieb</a:t>
            </a:r>
          </a:p>
        </p:txBody>
      </p:sp>
      <p:pic>
        <p:nvPicPr>
          <p:cNvPr id="6" name="Bildplatzhalter 5"/>
          <p:cNvPicPr>
            <a:picLocks noGrp="1" noChangeAspect="1"/>
          </p:cNvPicPr>
          <p:nvPr>
            <p:ph type="pic" idx="1"/>
          </p:nvPr>
        </p:nvPicPr>
        <p:blipFill>
          <a:blip r:embed="rId2">
            <a:extLst>
              <a:ext uri="{28A0092B-C50C-407E-A947-70E740481C1C}">
                <a14:useLocalDpi xmlns:a14="http://schemas.microsoft.com/office/drawing/2010/main" val="0"/>
              </a:ext>
            </a:extLst>
          </a:blip>
          <a:stretch>
            <a:fillRect/>
          </a:stretch>
        </p:blipFill>
        <p:spPr>
          <a:xfrm>
            <a:off x="7742535" y="2336873"/>
            <a:ext cx="2551645" cy="3933199"/>
          </a:xfrm>
        </p:spPr>
      </p:pic>
      <p:sp>
        <p:nvSpPr>
          <p:cNvPr id="3" name="Inhaltsplatzhalter 2">
            <a:extLst>
              <a:ext uri="{FF2B5EF4-FFF2-40B4-BE49-F238E27FC236}">
                <a16:creationId xmlns:a16="http://schemas.microsoft.com/office/drawing/2014/main" id="{94BF2DF8-2165-4F01-9C00-806FFCE30FE8}"/>
              </a:ext>
            </a:extLst>
          </p:cNvPr>
          <p:cNvSpPr>
            <a:spLocks noGrp="1"/>
          </p:cNvSpPr>
          <p:nvPr>
            <p:ph type="body" sz="half" idx="2"/>
          </p:nvPr>
        </p:nvSpPr>
        <p:spPr>
          <a:xfrm>
            <a:off x="766048" y="2994098"/>
            <a:ext cx="6492002" cy="2978077"/>
          </a:xfrm>
        </p:spPr>
        <p:txBody>
          <a:bodyPr>
            <a:normAutofit/>
          </a:bodyPr>
          <a:lstStyle/>
          <a:p>
            <a:pPr marL="0" indent="0">
              <a:buNone/>
            </a:pPr>
            <a:r>
              <a:rPr lang="de-DE" sz="2400" dirty="0"/>
              <a:t>Unterhält der Verein selbst einen wirtschaftlichen Geschäftsbetrieb oder einen sogenannten Zweckbetrieb, ergeben sich entsprechende Vorgaben für die Buchhaltung des Vereins aus den Vorschriften des Handelsgesetzbuches !</a:t>
            </a:r>
          </a:p>
          <a:p>
            <a:pPr marL="0" indent="0">
              <a:buNone/>
            </a:pPr>
            <a:r>
              <a:rPr lang="de-DE" sz="2400" dirty="0"/>
              <a:t>Es gelten die </a:t>
            </a:r>
            <a:r>
              <a:rPr lang="de-DE" sz="2400" b="1" dirty="0"/>
              <a:t>Grundsätze der ordnungsgemäßen Buchführung </a:t>
            </a:r>
            <a:r>
              <a:rPr lang="de-DE" sz="2400" dirty="0"/>
              <a:t>!</a:t>
            </a:r>
          </a:p>
          <a:p>
            <a:endParaRPr lang="de-DE" dirty="0"/>
          </a:p>
          <a:p>
            <a:endParaRPr lang="de-DE" dirty="0"/>
          </a:p>
        </p:txBody>
      </p:sp>
    </p:spTree>
    <p:extLst>
      <p:ext uri="{BB962C8B-B14F-4D97-AF65-F5344CB8AC3E}">
        <p14:creationId xmlns:p14="http://schemas.microsoft.com/office/powerpoint/2010/main" val="14489356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28625" y="753228"/>
            <a:ext cx="9865557" cy="1080938"/>
          </a:xfrm>
        </p:spPr>
        <p:txBody>
          <a:bodyPr/>
          <a:lstStyle/>
          <a:p>
            <a:r>
              <a:rPr lang="de-DE" dirty="0"/>
              <a:t>Grundsätze der ordnungsgemäßen Buchführung </a:t>
            </a:r>
          </a:p>
        </p:txBody>
      </p:sp>
      <p:graphicFrame>
        <p:nvGraphicFramePr>
          <p:cNvPr id="5" name="Inhaltsplatzhalter 4"/>
          <p:cNvGraphicFramePr>
            <a:graphicFrameLocks noGrp="1"/>
          </p:cNvGraphicFramePr>
          <p:nvPr>
            <p:ph idx="1"/>
            <p:extLst>
              <p:ext uri="{D42A27DB-BD31-4B8C-83A1-F6EECF244321}">
                <p14:modId xmlns:p14="http://schemas.microsoft.com/office/powerpoint/2010/main" val="381918702"/>
              </p:ext>
            </p:extLst>
          </p:nvPr>
        </p:nvGraphicFramePr>
        <p:xfrm>
          <a:off x="333375" y="2336872"/>
          <a:ext cx="11468100" cy="41972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7518849"/>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{9D4A2C57-50F6-4910-9829-3017634B16A8}tf04033917</Template>
  <TotalTime>0</TotalTime>
  <Words>1597</Words>
  <Application>Microsoft Office PowerPoint</Application>
  <PresentationFormat>Breitbild</PresentationFormat>
  <Paragraphs>127</Paragraphs>
  <Slides>25</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25</vt:i4>
      </vt:variant>
    </vt:vector>
  </HeadingPairs>
  <TitlesOfParts>
    <vt:vector size="28" baseType="lpstr">
      <vt:lpstr>Arial</vt:lpstr>
      <vt:lpstr>Trebuchet MS</vt:lpstr>
      <vt:lpstr>Berlin</vt:lpstr>
      <vt:lpstr>Die Haftung des Vorstandes</vt:lpstr>
      <vt:lpstr>Persönliche Haftung des Vorstandes</vt:lpstr>
      <vt:lpstr>Wesentliche Pflichten des Vorstandes</vt:lpstr>
      <vt:lpstr>Steuerliche Haftung bei Pflichtverletzung</vt:lpstr>
      <vt:lpstr>Steuerliche Pflichten des Vorstandes</vt:lpstr>
      <vt:lpstr>Spendenhaftung des Vorstandes</vt:lpstr>
      <vt:lpstr>Strafbarkeit des Vorstandes - Untreue</vt:lpstr>
      <vt:lpstr>Besondere Buchführungspflicht bei Geschäftsbetrieb</vt:lpstr>
      <vt:lpstr>Grundsätze der ordnungsgemäßen Buchführung </vt:lpstr>
      <vt:lpstr>Besondere Buchführung bei Gemeinnützigkeit</vt:lpstr>
      <vt:lpstr>Strafrechtliche Verantwortlichkeit -Tatbestände</vt:lpstr>
      <vt:lpstr>Strafrechtliche Verantwortlichkeit -Untreue</vt:lpstr>
      <vt:lpstr>Strafrechtliche Verantwortlichkeit –Körperverletzung</vt:lpstr>
      <vt:lpstr>Insolvenzhaftung des Vorstandes</vt:lpstr>
      <vt:lpstr>Besondere Buchführung bei Gemeinnützigkeit</vt:lpstr>
      <vt:lpstr>AKTUELL:  Aussetzung der Insolvenzaussetzungsfrist!</vt:lpstr>
      <vt:lpstr>Haftungsbeschränkungen -§ 31a BGB</vt:lpstr>
      <vt:lpstr>Haftungsbeschränkungen–Vorsatz/Fahrlässigkeit</vt:lpstr>
      <vt:lpstr>Haftungsbeschränkung -Haftpflichtversicherung</vt:lpstr>
      <vt:lpstr>Haftungsreduktion durch Entlastung des Vorstandes</vt:lpstr>
      <vt:lpstr>Entlastung des Vorstandes</vt:lpstr>
      <vt:lpstr>Häufige Fragen zur Haftung</vt:lpstr>
      <vt:lpstr>Häufige Fragen zur Haftung</vt:lpstr>
      <vt:lpstr>Häufige Fragen zur Haftung</vt:lpstr>
      <vt:lpstr>Häufige Fragen zur Haftung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Vereinsbuchhaltung</dc:title>
  <dc:creator>admin</dc:creator>
  <cp:lastModifiedBy>Admin</cp:lastModifiedBy>
  <cp:revision>55</cp:revision>
  <dcterms:created xsi:type="dcterms:W3CDTF">2020-03-01T13:21:28Z</dcterms:created>
  <dcterms:modified xsi:type="dcterms:W3CDTF">2020-04-02T13:46:55Z</dcterms:modified>
</cp:coreProperties>
</file>